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7B826E-A00D-4039-A7FB-B327C89C1A3F}" v="2" dt="2021-08-03T21:48:21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Hyland" userId="4b7fb9139cd199e0" providerId="LiveId" clId="{947B826E-A00D-4039-A7FB-B327C89C1A3F}"/>
    <pc:docChg chg="undo custSel addSld delSld modSld">
      <pc:chgData name="Samuel Hyland" userId="4b7fb9139cd199e0" providerId="LiveId" clId="{947B826E-A00D-4039-A7FB-B327C89C1A3F}" dt="2021-08-03T22:28:01.452" v="1778" actId="20577"/>
      <pc:docMkLst>
        <pc:docMk/>
      </pc:docMkLst>
      <pc:sldChg chg="del">
        <pc:chgData name="Samuel Hyland" userId="4b7fb9139cd199e0" providerId="LiveId" clId="{947B826E-A00D-4039-A7FB-B327C89C1A3F}" dt="2021-08-03T22:27:51.096" v="1776" actId="2696"/>
        <pc:sldMkLst>
          <pc:docMk/>
          <pc:sldMk cId="2689089790" sldId="258"/>
        </pc:sldMkLst>
      </pc:sldChg>
      <pc:sldChg chg="modSp mod">
        <pc:chgData name="Samuel Hyland" userId="4b7fb9139cd199e0" providerId="LiveId" clId="{947B826E-A00D-4039-A7FB-B327C89C1A3F}" dt="2021-08-03T22:28:01.452" v="1778" actId="20577"/>
        <pc:sldMkLst>
          <pc:docMk/>
          <pc:sldMk cId="633738316" sldId="259"/>
        </pc:sldMkLst>
        <pc:spChg chg="mod">
          <ac:chgData name="Samuel Hyland" userId="4b7fb9139cd199e0" providerId="LiveId" clId="{947B826E-A00D-4039-A7FB-B327C89C1A3F}" dt="2021-08-03T22:28:01.452" v="1778" actId="20577"/>
          <ac:spMkLst>
            <pc:docMk/>
            <pc:sldMk cId="633738316" sldId="259"/>
            <ac:spMk id="3" creationId="{DB93FB3F-A8D4-46D3-A1C6-C79C64563729}"/>
          </ac:spMkLst>
        </pc:spChg>
      </pc:sldChg>
      <pc:sldChg chg="modSp mod">
        <pc:chgData name="Samuel Hyland" userId="4b7fb9139cd199e0" providerId="LiveId" clId="{947B826E-A00D-4039-A7FB-B327C89C1A3F}" dt="2021-08-03T22:27:34.835" v="1775" actId="20577"/>
        <pc:sldMkLst>
          <pc:docMk/>
          <pc:sldMk cId="2184827711" sldId="260"/>
        </pc:sldMkLst>
        <pc:spChg chg="mod">
          <ac:chgData name="Samuel Hyland" userId="4b7fb9139cd199e0" providerId="LiveId" clId="{947B826E-A00D-4039-A7FB-B327C89C1A3F}" dt="2021-08-03T22:27:34.835" v="1775" actId="20577"/>
          <ac:spMkLst>
            <pc:docMk/>
            <pc:sldMk cId="2184827711" sldId="260"/>
            <ac:spMk id="3" creationId="{13E0E066-B8DB-438D-9F6B-08B9335BC9DC}"/>
          </ac:spMkLst>
        </pc:spChg>
      </pc:sldChg>
      <pc:sldChg chg="modSp mod">
        <pc:chgData name="Samuel Hyland" userId="4b7fb9139cd199e0" providerId="LiveId" clId="{947B826E-A00D-4039-A7FB-B327C89C1A3F}" dt="2021-08-03T22:27:05.329" v="1769" actId="20577"/>
        <pc:sldMkLst>
          <pc:docMk/>
          <pc:sldMk cId="3073447052" sldId="261"/>
        </pc:sldMkLst>
        <pc:spChg chg="mod">
          <ac:chgData name="Samuel Hyland" userId="4b7fb9139cd199e0" providerId="LiveId" clId="{947B826E-A00D-4039-A7FB-B327C89C1A3F}" dt="2021-08-03T22:26:57.140" v="1766" actId="20577"/>
          <ac:spMkLst>
            <pc:docMk/>
            <pc:sldMk cId="3073447052" sldId="261"/>
            <ac:spMk id="4" creationId="{0C0BCF21-CAC6-49D3-BCBF-1FBECCDADF35}"/>
          </ac:spMkLst>
        </pc:spChg>
        <pc:spChg chg="mod">
          <ac:chgData name="Samuel Hyland" userId="4b7fb9139cd199e0" providerId="LiveId" clId="{947B826E-A00D-4039-A7FB-B327C89C1A3F}" dt="2021-08-03T22:27:05.329" v="1769" actId="20577"/>
          <ac:spMkLst>
            <pc:docMk/>
            <pc:sldMk cId="3073447052" sldId="261"/>
            <ac:spMk id="6" creationId="{871232D6-A49D-4810-B599-45D0F4FDA594}"/>
          </ac:spMkLst>
        </pc:spChg>
      </pc:sldChg>
      <pc:sldChg chg="modSp mod">
        <pc:chgData name="Samuel Hyland" userId="4b7fb9139cd199e0" providerId="LiveId" clId="{947B826E-A00D-4039-A7FB-B327C89C1A3F}" dt="2021-08-03T22:26:48.278" v="1763" actId="20577"/>
        <pc:sldMkLst>
          <pc:docMk/>
          <pc:sldMk cId="316491612" sldId="262"/>
        </pc:sldMkLst>
        <pc:spChg chg="mod">
          <ac:chgData name="Samuel Hyland" userId="4b7fb9139cd199e0" providerId="LiveId" clId="{947B826E-A00D-4039-A7FB-B327C89C1A3F}" dt="2021-08-03T22:26:48.278" v="1763" actId="20577"/>
          <ac:spMkLst>
            <pc:docMk/>
            <pc:sldMk cId="316491612" sldId="262"/>
            <ac:spMk id="3" creationId="{54DCED3C-E27D-4F2F-A577-2967DF14AD66}"/>
          </ac:spMkLst>
        </pc:spChg>
      </pc:sldChg>
      <pc:sldChg chg="modSp mod">
        <pc:chgData name="Samuel Hyland" userId="4b7fb9139cd199e0" providerId="LiveId" clId="{947B826E-A00D-4039-A7FB-B327C89C1A3F}" dt="2021-08-03T22:26:39.302" v="1760" actId="20577"/>
        <pc:sldMkLst>
          <pc:docMk/>
          <pc:sldMk cId="3162399573" sldId="263"/>
        </pc:sldMkLst>
        <pc:spChg chg="mod">
          <ac:chgData name="Samuel Hyland" userId="4b7fb9139cd199e0" providerId="LiveId" clId="{947B826E-A00D-4039-A7FB-B327C89C1A3F}" dt="2021-08-03T22:26:39.302" v="1760" actId="20577"/>
          <ac:spMkLst>
            <pc:docMk/>
            <pc:sldMk cId="3162399573" sldId="263"/>
            <ac:spMk id="3" creationId="{EBDEE980-359F-42FA-BDA8-F9F7C57E5BF0}"/>
          </ac:spMkLst>
        </pc:spChg>
      </pc:sldChg>
      <pc:sldChg chg="modSp mod">
        <pc:chgData name="Samuel Hyland" userId="4b7fb9139cd199e0" providerId="LiveId" clId="{947B826E-A00D-4039-A7FB-B327C89C1A3F}" dt="2021-08-03T22:26:23.806" v="1756" actId="20577"/>
        <pc:sldMkLst>
          <pc:docMk/>
          <pc:sldMk cId="1439190802" sldId="264"/>
        </pc:sldMkLst>
        <pc:spChg chg="mod">
          <ac:chgData name="Samuel Hyland" userId="4b7fb9139cd199e0" providerId="LiveId" clId="{947B826E-A00D-4039-A7FB-B327C89C1A3F}" dt="2021-08-03T22:26:23.806" v="1756" actId="20577"/>
          <ac:spMkLst>
            <pc:docMk/>
            <pc:sldMk cId="1439190802" sldId="264"/>
            <ac:spMk id="3" creationId="{D948F5D4-ABB8-473A-B9C0-0B119F528A6F}"/>
          </ac:spMkLst>
        </pc:spChg>
        <pc:spChg chg="mod">
          <ac:chgData name="Samuel Hyland" userId="4b7fb9139cd199e0" providerId="LiveId" clId="{947B826E-A00D-4039-A7FB-B327C89C1A3F}" dt="2021-08-03T22:24:18.367" v="1689" actId="1076"/>
          <ac:spMkLst>
            <pc:docMk/>
            <pc:sldMk cId="1439190802" sldId="264"/>
            <ac:spMk id="7" creationId="{C7B3A525-999B-47EE-8E15-9DA4C0A477C6}"/>
          </ac:spMkLst>
        </pc:spChg>
        <pc:spChg chg="mod">
          <ac:chgData name="Samuel Hyland" userId="4b7fb9139cd199e0" providerId="LiveId" clId="{947B826E-A00D-4039-A7FB-B327C89C1A3F}" dt="2021-08-03T22:24:24.481" v="1694" actId="14100"/>
          <ac:spMkLst>
            <pc:docMk/>
            <pc:sldMk cId="1439190802" sldId="264"/>
            <ac:spMk id="8" creationId="{04BFEC0B-48B4-4710-85DD-93466A126F00}"/>
          </ac:spMkLst>
        </pc:spChg>
      </pc:sldChg>
      <pc:sldChg chg="modSp mod">
        <pc:chgData name="Samuel Hyland" userId="4b7fb9139cd199e0" providerId="LiveId" clId="{947B826E-A00D-4039-A7FB-B327C89C1A3F}" dt="2021-08-03T22:23:51.832" v="1681" actId="20577"/>
        <pc:sldMkLst>
          <pc:docMk/>
          <pc:sldMk cId="206458142" sldId="265"/>
        </pc:sldMkLst>
        <pc:spChg chg="mod">
          <ac:chgData name="Samuel Hyland" userId="4b7fb9139cd199e0" providerId="LiveId" clId="{947B826E-A00D-4039-A7FB-B327C89C1A3F}" dt="2021-08-03T22:23:51.832" v="1681" actId="20577"/>
          <ac:spMkLst>
            <pc:docMk/>
            <pc:sldMk cId="206458142" sldId="265"/>
            <ac:spMk id="3" creationId="{BB009095-29BB-4A5E-9676-9F9DEC305699}"/>
          </ac:spMkLst>
        </pc:spChg>
      </pc:sldChg>
      <pc:sldChg chg="modSp mod">
        <pc:chgData name="Samuel Hyland" userId="4b7fb9139cd199e0" providerId="LiveId" clId="{947B826E-A00D-4039-A7FB-B327C89C1A3F}" dt="2021-08-03T22:23:37.575" v="1678" actId="20577"/>
        <pc:sldMkLst>
          <pc:docMk/>
          <pc:sldMk cId="2794108657" sldId="266"/>
        </pc:sldMkLst>
        <pc:spChg chg="mod">
          <ac:chgData name="Samuel Hyland" userId="4b7fb9139cd199e0" providerId="LiveId" clId="{947B826E-A00D-4039-A7FB-B327C89C1A3F}" dt="2021-08-03T22:23:37.575" v="1678" actId="20577"/>
          <ac:spMkLst>
            <pc:docMk/>
            <pc:sldMk cId="2794108657" sldId="266"/>
            <ac:spMk id="13" creationId="{5442B53E-2634-4831-B451-227AF607BDEE}"/>
          </ac:spMkLst>
        </pc:spChg>
      </pc:sldChg>
      <pc:sldChg chg="modSp mod">
        <pc:chgData name="Samuel Hyland" userId="4b7fb9139cd199e0" providerId="LiveId" clId="{947B826E-A00D-4039-A7FB-B327C89C1A3F}" dt="2021-08-03T22:23:11.857" v="1667" actId="20577"/>
        <pc:sldMkLst>
          <pc:docMk/>
          <pc:sldMk cId="1714792323" sldId="267"/>
        </pc:sldMkLst>
        <pc:spChg chg="mod">
          <ac:chgData name="Samuel Hyland" userId="4b7fb9139cd199e0" providerId="LiveId" clId="{947B826E-A00D-4039-A7FB-B327C89C1A3F}" dt="2021-08-03T22:23:11.857" v="1667" actId="20577"/>
          <ac:spMkLst>
            <pc:docMk/>
            <pc:sldMk cId="1714792323" sldId="267"/>
            <ac:spMk id="3" creationId="{37C50B6B-602B-4CF2-B3D3-955836BF330D}"/>
          </ac:spMkLst>
        </pc:spChg>
      </pc:sldChg>
      <pc:sldChg chg="modSp mod">
        <pc:chgData name="Samuel Hyland" userId="4b7fb9139cd199e0" providerId="LiveId" clId="{947B826E-A00D-4039-A7FB-B327C89C1A3F}" dt="2021-08-03T21:47:23.506" v="418" actId="20577"/>
        <pc:sldMkLst>
          <pc:docMk/>
          <pc:sldMk cId="3176469060" sldId="268"/>
        </pc:sldMkLst>
        <pc:spChg chg="mod">
          <ac:chgData name="Samuel Hyland" userId="4b7fb9139cd199e0" providerId="LiveId" clId="{947B826E-A00D-4039-A7FB-B327C89C1A3F}" dt="2021-08-03T21:47:23.506" v="418" actId="20577"/>
          <ac:spMkLst>
            <pc:docMk/>
            <pc:sldMk cId="3176469060" sldId="268"/>
            <ac:spMk id="2" creationId="{1AB0E220-F5D0-4B9B-8479-141F6055DA5A}"/>
          </ac:spMkLst>
        </pc:spChg>
      </pc:sldChg>
      <pc:sldChg chg="modSp mod">
        <pc:chgData name="Samuel Hyland" userId="4b7fb9139cd199e0" providerId="LiveId" clId="{947B826E-A00D-4039-A7FB-B327C89C1A3F}" dt="2021-08-03T21:47:29.976" v="427" actId="20577"/>
        <pc:sldMkLst>
          <pc:docMk/>
          <pc:sldMk cId="2823666817" sldId="269"/>
        </pc:sldMkLst>
        <pc:spChg chg="mod">
          <ac:chgData name="Samuel Hyland" userId="4b7fb9139cd199e0" providerId="LiveId" clId="{947B826E-A00D-4039-A7FB-B327C89C1A3F}" dt="2021-08-03T21:47:29.976" v="427" actId="20577"/>
          <ac:spMkLst>
            <pc:docMk/>
            <pc:sldMk cId="2823666817" sldId="269"/>
            <ac:spMk id="2" creationId="{1AB0E220-F5D0-4B9B-8479-141F6055DA5A}"/>
          </ac:spMkLst>
        </pc:spChg>
        <pc:spChg chg="mod">
          <ac:chgData name="Samuel Hyland" userId="4b7fb9139cd199e0" providerId="LiveId" clId="{947B826E-A00D-4039-A7FB-B327C89C1A3F}" dt="2021-08-03T21:46:59.056" v="382" actId="20577"/>
          <ac:spMkLst>
            <pc:docMk/>
            <pc:sldMk cId="2823666817" sldId="269"/>
            <ac:spMk id="11" creationId="{4306A38B-F45D-4EBE-AB04-D8F3D9853CCC}"/>
          </ac:spMkLst>
        </pc:spChg>
      </pc:sldChg>
      <pc:sldChg chg="modSp mod">
        <pc:chgData name="Samuel Hyland" userId="4b7fb9139cd199e0" providerId="LiveId" clId="{947B826E-A00D-4039-A7FB-B327C89C1A3F}" dt="2021-08-03T21:47:40.691" v="442" actId="20577"/>
        <pc:sldMkLst>
          <pc:docMk/>
          <pc:sldMk cId="4252115377" sldId="270"/>
        </pc:sldMkLst>
        <pc:spChg chg="mod">
          <ac:chgData name="Samuel Hyland" userId="4b7fb9139cd199e0" providerId="LiveId" clId="{947B826E-A00D-4039-A7FB-B327C89C1A3F}" dt="2021-08-03T21:47:40.691" v="442" actId="20577"/>
          <ac:spMkLst>
            <pc:docMk/>
            <pc:sldMk cId="4252115377" sldId="270"/>
            <ac:spMk id="2" creationId="{1AB0E220-F5D0-4B9B-8479-141F6055DA5A}"/>
          </ac:spMkLst>
        </pc:spChg>
        <pc:spChg chg="mod">
          <ac:chgData name="Samuel Hyland" userId="4b7fb9139cd199e0" providerId="LiveId" clId="{947B826E-A00D-4039-A7FB-B327C89C1A3F}" dt="2021-08-03T21:47:03.934" v="385" actId="20577"/>
          <ac:spMkLst>
            <pc:docMk/>
            <pc:sldMk cId="4252115377" sldId="270"/>
            <ac:spMk id="11" creationId="{4306A38B-F45D-4EBE-AB04-D8F3D9853CCC}"/>
          </ac:spMkLst>
        </pc:spChg>
      </pc:sldChg>
      <pc:sldChg chg="addSp delSp modSp mod">
        <pc:chgData name="Samuel Hyland" userId="4b7fb9139cd199e0" providerId="LiveId" clId="{947B826E-A00D-4039-A7FB-B327C89C1A3F}" dt="2021-08-03T21:47:47.343" v="452" actId="20577"/>
        <pc:sldMkLst>
          <pc:docMk/>
          <pc:sldMk cId="2959114186" sldId="271"/>
        </pc:sldMkLst>
        <pc:spChg chg="mod">
          <ac:chgData name="Samuel Hyland" userId="4b7fb9139cd199e0" providerId="LiveId" clId="{947B826E-A00D-4039-A7FB-B327C89C1A3F}" dt="2021-08-03T21:47:47.343" v="452" actId="20577"/>
          <ac:spMkLst>
            <pc:docMk/>
            <pc:sldMk cId="2959114186" sldId="271"/>
            <ac:spMk id="2" creationId="{1AB0E220-F5D0-4B9B-8479-141F6055DA5A}"/>
          </ac:spMkLst>
        </pc:spChg>
        <pc:spChg chg="mod">
          <ac:chgData name="Samuel Hyland" userId="4b7fb9139cd199e0" providerId="LiveId" clId="{947B826E-A00D-4039-A7FB-B327C89C1A3F}" dt="2021-08-03T21:43:16.031" v="8" actId="20577"/>
          <ac:spMkLst>
            <pc:docMk/>
            <pc:sldMk cId="2959114186" sldId="271"/>
            <ac:spMk id="6" creationId="{9928EF41-D403-4684-97D1-2CB0BDAD749F}"/>
          </ac:spMkLst>
        </pc:spChg>
        <pc:spChg chg="mod">
          <ac:chgData name="Samuel Hyland" userId="4b7fb9139cd199e0" providerId="LiveId" clId="{947B826E-A00D-4039-A7FB-B327C89C1A3F}" dt="2021-08-03T21:47:09.124" v="388" actId="20577"/>
          <ac:spMkLst>
            <pc:docMk/>
            <pc:sldMk cId="2959114186" sldId="271"/>
            <ac:spMk id="11" creationId="{4306A38B-F45D-4EBE-AB04-D8F3D9853CCC}"/>
          </ac:spMkLst>
        </pc:spChg>
        <pc:graphicFrameChg chg="mod ord">
          <ac:chgData name="Samuel Hyland" userId="4b7fb9139cd199e0" providerId="LiveId" clId="{947B826E-A00D-4039-A7FB-B327C89C1A3F}" dt="2021-08-03T21:44:04.327" v="16" actId="1076"/>
          <ac:graphicFrameMkLst>
            <pc:docMk/>
            <pc:sldMk cId="2959114186" sldId="271"/>
            <ac:graphicFrameMk id="7" creationId="{A7E9A286-08B4-4E8E-A2FC-17D76081FDFD}"/>
          </ac:graphicFrameMkLst>
        </pc:graphicFrameChg>
        <pc:picChg chg="add mod">
          <ac:chgData name="Samuel Hyland" userId="4b7fb9139cd199e0" providerId="LiveId" clId="{947B826E-A00D-4039-A7FB-B327C89C1A3F}" dt="2021-08-03T21:43:53.775" v="15" actId="1076"/>
          <ac:picMkLst>
            <pc:docMk/>
            <pc:sldMk cId="2959114186" sldId="271"/>
            <ac:picMk id="8" creationId="{F6806C98-493F-4025-9305-5B375B3CBC61}"/>
          </ac:picMkLst>
        </pc:picChg>
        <pc:picChg chg="del">
          <ac:chgData name="Samuel Hyland" userId="4b7fb9139cd199e0" providerId="LiveId" clId="{947B826E-A00D-4039-A7FB-B327C89C1A3F}" dt="2021-08-03T21:43:19.601" v="9" actId="478"/>
          <ac:picMkLst>
            <pc:docMk/>
            <pc:sldMk cId="2959114186" sldId="271"/>
            <ac:picMk id="9" creationId="{05310AA6-4CC4-4641-9421-552D988E390A}"/>
          </ac:picMkLst>
        </pc:picChg>
      </pc:sldChg>
      <pc:sldChg chg="addSp delSp modSp new mod modClrScheme chgLayout">
        <pc:chgData name="Samuel Hyland" userId="4b7fb9139cd199e0" providerId="LiveId" clId="{947B826E-A00D-4039-A7FB-B327C89C1A3F}" dt="2021-08-03T22:22:52.010" v="1663" actId="20577"/>
        <pc:sldMkLst>
          <pc:docMk/>
          <pc:sldMk cId="2584632317" sldId="272"/>
        </pc:sldMkLst>
        <pc:spChg chg="mod">
          <ac:chgData name="Samuel Hyland" userId="4b7fb9139cd199e0" providerId="LiveId" clId="{947B826E-A00D-4039-A7FB-B327C89C1A3F}" dt="2021-08-03T22:10:22.020" v="1024" actId="14100"/>
          <ac:spMkLst>
            <pc:docMk/>
            <pc:sldMk cId="2584632317" sldId="272"/>
            <ac:spMk id="2" creationId="{F22E1B15-651E-41B6-B8F7-BA85B2425630}"/>
          </ac:spMkLst>
        </pc:spChg>
        <pc:spChg chg="add del">
          <ac:chgData name="Samuel Hyland" userId="4b7fb9139cd199e0" providerId="LiveId" clId="{947B826E-A00D-4039-A7FB-B327C89C1A3F}" dt="2021-08-03T21:48:44.872" v="482" actId="26606"/>
          <ac:spMkLst>
            <pc:docMk/>
            <pc:sldMk cId="2584632317" sldId="272"/>
            <ac:spMk id="3" creationId="{141CBD90-B06A-4F29-B549-03404D20BD18}"/>
          </ac:spMkLst>
        </pc:spChg>
        <pc:spChg chg="add del mod">
          <ac:chgData name="Samuel Hyland" userId="4b7fb9139cd199e0" providerId="LiveId" clId="{947B826E-A00D-4039-A7FB-B327C89C1A3F}" dt="2021-08-03T21:48:44.869" v="481" actId="26606"/>
          <ac:spMkLst>
            <pc:docMk/>
            <pc:sldMk cId="2584632317" sldId="272"/>
            <ac:spMk id="9" creationId="{267E69F6-88C2-4C4F-9072-4F6D74C53B9F}"/>
          </ac:spMkLst>
        </pc:spChg>
        <pc:spChg chg="add mod">
          <ac:chgData name="Samuel Hyland" userId="4b7fb9139cd199e0" providerId="LiveId" clId="{947B826E-A00D-4039-A7FB-B327C89C1A3F}" dt="2021-08-03T22:22:52.010" v="1663" actId="20577"/>
          <ac:spMkLst>
            <pc:docMk/>
            <pc:sldMk cId="2584632317" sldId="272"/>
            <ac:spMk id="11" creationId="{87EEDB1D-8338-49F5-9A94-F602268E43BA}"/>
          </ac:spMkLst>
        </pc:spChg>
        <pc:picChg chg="add mod">
          <ac:chgData name="Samuel Hyland" userId="4b7fb9139cd199e0" providerId="LiveId" clId="{947B826E-A00D-4039-A7FB-B327C89C1A3F}" dt="2021-08-03T21:48:44.872" v="482" actId="26606"/>
          <ac:picMkLst>
            <pc:docMk/>
            <pc:sldMk cId="2584632317" sldId="272"/>
            <ac:picMk id="4" creationId="{E5E5EEDE-1318-411F-8CFF-17027244AEAC}"/>
          </ac:picMkLst>
        </pc:picChg>
      </pc:sldChg>
      <pc:sldChg chg="modSp new mod">
        <pc:chgData name="Samuel Hyland" userId="4b7fb9139cd199e0" providerId="LiveId" clId="{947B826E-A00D-4039-A7FB-B327C89C1A3F}" dt="2021-08-03T22:22:31.686" v="1658" actId="27636"/>
        <pc:sldMkLst>
          <pc:docMk/>
          <pc:sldMk cId="2742636599" sldId="273"/>
        </pc:sldMkLst>
        <pc:spChg chg="mod">
          <ac:chgData name="Samuel Hyland" userId="4b7fb9139cd199e0" providerId="LiveId" clId="{947B826E-A00D-4039-A7FB-B327C89C1A3F}" dt="2021-08-03T22:20:56.091" v="1494" actId="20577"/>
          <ac:spMkLst>
            <pc:docMk/>
            <pc:sldMk cId="2742636599" sldId="273"/>
            <ac:spMk id="2" creationId="{86378D61-A9B9-4D2F-B82F-6B2D229DCE2E}"/>
          </ac:spMkLst>
        </pc:spChg>
        <pc:spChg chg="mod">
          <ac:chgData name="Samuel Hyland" userId="4b7fb9139cd199e0" providerId="LiveId" clId="{947B826E-A00D-4039-A7FB-B327C89C1A3F}" dt="2021-08-03T22:22:31.686" v="1658" actId="27636"/>
          <ac:spMkLst>
            <pc:docMk/>
            <pc:sldMk cId="2742636599" sldId="273"/>
            <ac:spMk id="3" creationId="{349145A3-FCF9-4A99-AF9A-97BAB78C0306}"/>
          </ac:spMkLst>
        </pc:spChg>
      </pc:sldChg>
    </pc:docChg>
  </pc:docChgLst>
  <pc:docChgLst>
    <pc:chgData name="Samuel Hyland" userId="4b7fb9139cd199e0" providerId="LiveId" clId="{0C09B3E5-39BC-415B-B478-2CECE5CA6E2F}"/>
    <pc:docChg chg="undo custSel addSld modSld">
      <pc:chgData name="Samuel Hyland" userId="4b7fb9139cd199e0" providerId="LiveId" clId="{0C09B3E5-39BC-415B-B478-2CECE5CA6E2F}" dt="2021-08-02T16:48:56.172" v="5199" actId="33524"/>
      <pc:docMkLst>
        <pc:docMk/>
      </pc:docMkLst>
      <pc:sldChg chg="modSp mod">
        <pc:chgData name="Samuel Hyland" userId="4b7fb9139cd199e0" providerId="LiveId" clId="{0C09B3E5-39BC-415B-B478-2CECE5CA6E2F}" dt="2021-08-02T14:54:50.578" v="1" actId="20577"/>
        <pc:sldMkLst>
          <pc:docMk/>
          <pc:sldMk cId="633738316" sldId="259"/>
        </pc:sldMkLst>
        <pc:spChg chg="mod">
          <ac:chgData name="Samuel Hyland" userId="4b7fb9139cd199e0" providerId="LiveId" clId="{0C09B3E5-39BC-415B-B478-2CECE5CA6E2F}" dt="2021-08-02T14:54:50.578" v="1" actId="20577"/>
          <ac:spMkLst>
            <pc:docMk/>
            <pc:sldMk cId="633738316" sldId="259"/>
            <ac:spMk id="3" creationId="{DB93FB3F-A8D4-46D3-A1C6-C79C64563729}"/>
          </ac:spMkLst>
        </pc:spChg>
      </pc:sldChg>
      <pc:sldChg chg="addSp modSp mod modClrScheme chgLayout">
        <pc:chgData name="Samuel Hyland" userId="4b7fb9139cd199e0" providerId="LiveId" clId="{0C09B3E5-39BC-415B-B478-2CECE5CA6E2F}" dt="2021-08-02T15:01:09.778" v="329" actId="26606"/>
        <pc:sldMkLst>
          <pc:docMk/>
          <pc:sldMk cId="2184827711" sldId="260"/>
        </pc:sldMkLst>
        <pc:spChg chg="mod">
          <ac:chgData name="Samuel Hyland" userId="4b7fb9139cd199e0" providerId="LiveId" clId="{0C09B3E5-39BC-415B-B478-2CECE5CA6E2F}" dt="2021-08-02T15:01:09.778" v="329" actId="26606"/>
          <ac:spMkLst>
            <pc:docMk/>
            <pc:sldMk cId="2184827711" sldId="260"/>
            <ac:spMk id="2" creationId="{B408EC2B-F5AD-4534-AFDE-81A2BE6C6B59}"/>
          </ac:spMkLst>
        </pc:spChg>
        <pc:spChg chg="mod">
          <ac:chgData name="Samuel Hyland" userId="4b7fb9139cd199e0" providerId="LiveId" clId="{0C09B3E5-39BC-415B-B478-2CECE5CA6E2F}" dt="2021-08-02T15:01:09.778" v="329" actId="26606"/>
          <ac:spMkLst>
            <pc:docMk/>
            <pc:sldMk cId="2184827711" sldId="260"/>
            <ac:spMk id="3" creationId="{13E0E066-B8DB-438D-9F6B-08B9335BC9DC}"/>
          </ac:spMkLst>
        </pc:spChg>
        <pc:picChg chg="add mod">
          <ac:chgData name="Samuel Hyland" userId="4b7fb9139cd199e0" providerId="LiveId" clId="{0C09B3E5-39BC-415B-B478-2CECE5CA6E2F}" dt="2021-08-02T15:01:09.778" v="329" actId="26606"/>
          <ac:picMkLst>
            <pc:docMk/>
            <pc:sldMk cId="2184827711" sldId="260"/>
            <ac:picMk id="5" creationId="{2718E3E9-D7E2-43A9-8E54-D2428F8560C6}"/>
          </ac:picMkLst>
        </pc:picChg>
      </pc:sldChg>
      <pc:sldChg chg="addSp modSp new mod">
        <pc:chgData name="Samuel Hyland" userId="4b7fb9139cd199e0" providerId="LiveId" clId="{0C09B3E5-39BC-415B-B478-2CECE5CA6E2F}" dt="2021-08-02T15:09:25.690" v="1327" actId="20577"/>
        <pc:sldMkLst>
          <pc:docMk/>
          <pc:sldMk cId="3073447052" sldId="261"/>
        </pc:sldMkLst>
        <pc:spChg chg="mod">
          <ac:chgData name="Samuel Hyland" userId="4b7fb9139cd199e0" providerId="LiveId" clId="{0C09B3E5-39BC-415B-B478-2CECE5CA6E2F}" dt="2021-08-02T15:01:50.545" v="342" actId="20577"/>
          <ac:spMkLst>
            <pc:docMk/>
            <pc:sldMk cId="3073447052" sldId="261"/>
            <ac:spMk id="2" creationId="{2DED0950-1DE8-4996-8114-2E55D3365AA3}"/>
          </ac:spMkLst>
        </pc:spChg>
        <pc:spChg chg="mod">
          <ac:chgData name="Samuel Hyland" userId="4b7fb9139cd199e0" providerId="LiveId" clId="{0C09B3E5-39BC-415B-B478-2CECE5CA6E2F}" dt="2021-08-02T15:03:22.029" v="482" actId="20577"/>
          <ac:spMkLst>
            <pc:docMk/>
            <pc:sldMk cId="3073447052" sldId="261"/>
            <ac:spMk id="3" creationId="{D166ED52-D474-46BE-A69F-F8BE91E1CF67}"/>
          </ac:spMkLst>
        </pc:spChg>
        <pc:spChg chg="mod">
          <ac:chgData name="Samuel Hyland" userId="4b7fb9139cd199e0" providerId="LiveId" clId="{0C09B3E5-39BC-415B-B478-2CECE5CA6E2F}" dt="2021-08-02T15:09:25.690" v="1327" actId="20577"/>
          <ac:spMkLst>
            <pc:docMk/>
            <pc:sldMk cId="3073447052" sldId="261"/>
            <ac:spMk id="4" creationId="{0C0BCF21-CAC6-49D3-BCBF-1FBECCDADF35}"/>
          </ac:spMkLst>
        </pc:spChg>
        <pc:spChg chg="mod">
          <ac:chgData name="Samuel Hyland" userId="4b7fb9139cd199e0" providerId="LiveId" clId="{0C09B3E5-39BC-415B-B478-2CECE5CA6E2F}" dt="2021-08-02T15:03:46.688" v="506" actId="20577"/>
          <ac:spMkLst>
            <pc:docMk/>
            <pc:sldMk cId="3073447052" sldId="261"/>
            <ac:spMk id="5" creationId="{F3D6B7DA-8479-48BB-9043-0564AA0F4F96}"/>
          </ac:spMkLst>
        </pc:spChg>
        <pc:spChg chg="mod">
          <ac:chgData name="Samuel Hyland" userId="4b7fb9139cd199e0" providerId="LiveId" clId="{0C09B3E5-39BC-415B-B478-2CECE5CA6E2F}" dt="2021-08-02T15:06:07.726" v="810" actId="20577"/>
          <ac:spMkLst>
            <pc:docMk/>
            <pc:sldMk cId="3073447052" sldId="261"/>
            <ac:spMk id="6" creationId="{871232D6-A49D-4810-B599-45D0F4FDA594}"/>
          </ac:spMkLst>
        </pc:spChg>
        <pc:spChg chg="add mod">
          <ac:chgData name="Samuel Hyland" userId="4b7fb9139cd199e0" providerId="LiveId" clId="{0C09B3E5-39BC-415B-B478-2CECE5CA6E2F}" dt="2021-08-02T15:03:09.035" v="457" actId="1076"/>
          <ac:spMkLst>
            <pc:docMk/>
            <pc:sldMk cId="3073447052" sldId="261"/>
            <ac:spMk id="7" creationId="{E3CEA3AC-D31B-42D3-88CF-0EB638ECDDBB}"/>
          </ac:spMkLst>
        </pc:spChg>
      </pc:sldChg>
      <pc:sldChg chg="addSp delSp modSp new mod">
        <pc:chgData name="Samuel Hyland" userId="4b7fb9139cd199e0" providerId="LiveId" clId="{0C09B3E5-39BC-415B-B478-2CECE5CA6E2F}" dt="2021-08-02T15:20:38.480" v="1760" actId="20577"/>
        <pc:sldMkLst>
          <pc:docMk/>
          <pc:sldMk cId="316491612" sldId="262"/>
        </pc:sldMkLst>
        <pc:spChg chg="mod">
          <ac:chgData name="Samuel Hyland" userId="4b7fb9139cd199e0" providerId="LiveId" clId="{0C09B3E5-39BC-415B-B478-2CECE5CA6E2F}" dt="2021-08-02T15:10:02.617" v="1346" actId="20577"/>
          <ac:spMkLst>
            <pc:docMk/>
            <pc:sldMk cId="316491612" sldId="262"/>
            <ac:spMk id="2" creationId="{684D33FC-E0D3-42F7-A1FC-742204B68E2B}"/>
          </ac:spMkLst>
        </pc:spChg>
        <pc:spChg chg="mod">
          <ac:chgData name="Samuel Hyland" userId="4b7fb9139cd199e0" providerId="LiveId" clId="{0C09B3E5-39BC-415B-B478-2CECE5CA6E2F}" dt="2021-08-02T15:20:38.480" v="1760" actId="20577"/>
          <ac:spMkLst>
            <pc:docMk/>
            <pc:sldMk cId="316491612" sldId="262"/>
            <ac:spMk id="3" creationId="{54DCED3C-E27D-4F2F-A577-2967DF14AD66}"/>
          </ac:spMkLst>
        </pc:spChg>
        <pc:spChg chg="add mod">
          <ac:chgData name="Samuel Hyland" userId="4b7fb9139cd199e0" providerId="LiveId" clId="{0C09B3E5-39BC-415B-B478-2CECE5CA6E2F}" dt="2021-08-02T15:15:46.449" v="1664" actId="1036"/>
          <ac:spMkLst>
            <pc:docMk/>
            <pc:sldMk cId="316491612" sldId="262"/>
            <ac:spMk id="4" creationId="{0F72445B-C55A-4379-AE75-BAB4EA4272A1}"/>
          </ac:spMkLst>
        </pc:spChg>
        <pc:spChg chg="add mod">
          <ac:chgData name="Samuel Hyland" userId="4b7fb9139cd199e0" providerId="LiveId" clId="{0C09B3E5-39BC-415B-B478-2CECE5CA6E2F}" dt="2021-08-02T15:15:46.449" v="1664" actId="1036"/>
          <ac:spMkLst>
            <pc:docMk/>
            <pc:sldMk cId="316491612" sldId="262"/>
            <ac:spMk id="7" creationId="{4B814968-729D-4062-8C5D-9405EEB8B50C}"/>
          </ac:spMkLst>
        </pc:spChg>
        <pc:spChg chg="add mod">
          <ac:chgData name="Samuel Hyland" userId="4b7fb9139cd199e0" providerId="LiveId" clId="{0C09B3E5-39BC-415B-B478-2CECE5CA6E2F}" dt="2021-08-02T15:15:46.449" v="1664" actId="1036"/>
          <ac:spMkLst>
            <pc:docMk/>
            <pc:sldMk cId="316491612" sldId="262"/>
            <ac:spMk id="8" creationId="{D225E4FB-77FC-4136-8E41-C7106C5FD57D}"/>
          </ac:spMkLst>
        </pc:spChg>
        <pc:spChg chg="add mod">
          <ac:chgData name="Samuel Hyland" userId="4b7fb9139cd199e0" providerId="LiveId" clId="{0C09B3E5-39BC-415B-B478-2CECE5CA6E2F}" dt="2021-08-02T15:15:46.449" v="1664" actId="1036"/>
          <ac:spMkLst>
            <pc:docMk/>
            <pc:sldMk cId="316491612" sldId="262"/>
            <ac:spMk id="9" creationId="{92417BCD-84EA-47F4-BA40-9A3D7535AEFD}"/>
          </ac:spMkLst>
        </pc:spChg>
        <pc:picChg chg="add del mod">
          <ac:chgData name="Samuel Hyland" userId="4b7fb9139cd199e0" providerId="LiveId" clId="{0C09B3E5-39BC-415B-B478-2CECE5CA6E2F}" dt="2021-08-02T15:12:23.281" v="1578"/>
          <ac:picMkLst>
            <pc:docMk/>
            <pc:sldMk cId="316491612" sldId="262"/>
            <ac:picMk id="1026" creationId="{3EB60E87-9795-4C5F-853C-65AE3F39BC5C}"/>
          </ac:picMkLst>
        </pc:picChg>
        <pc:picChg chg="add mod">
          <ac:chgData name="Samuel Hyland" userId="4b7fb9139cd199e0" providerId="LiveId" clId="{0C09B3E5-39BC-415B-B478-2CECE5CA6E2F}" dt="2021-08-02T15:18:33.858" v="1742" actId="14100"/>
          <ac:picMkLst>
            <pc:docMk/>
            <pc:sldMk cId="316491612" sldId="262"/>
            <ac:picMk id="1028" creationId="{ACCA5453-6460-46AB-82D0-54BF7EFD6F3A}"/>
          </ac:picMkLst>
        </pc:picChg>
        <pc:picChg chg="add mod">
          <ac:chgData name="Samuel Hyland" userId="4b7fb9139cd199e0" providerId="LiveId" clId="{0C09B3E5-39BC-415B-B478-2CECE5CA6E2F}" dt="2021-08-02T15:16:57.906" v="1731" actId="1076"/>
          <ac:picMkLst>
            <pc:docMk/>
            <pc:sldMk cId="316491612" sldId="262"/>
            <ac:picMk id="1030" creationId="{E4E4C044-CD04-4EA9-88C9-761A6C0225F4}"/>
          </ac:picMkLst>
        </pc:picChg>
        <pc:picChg chg="add mod">
          <ac:chgData name="Samuel Hyland" userId="4b7fb9139cd199e0" providerId="LiveId" clId="{0C09B3E5-39BC-415B-B478-2CECE5CA6E2F}" dt="2021-08-02T15:17:33.899" v="1736" actId="1076"/>
          <ac:picMkLst>
            <pc:docMk/>
            <pc:sldMk cId="316491612" sldId="262"/>
            <ac:picMk id="1032" creationId="{11D6A784-D8C1-4ED9-9D21-A0648550D00F}"/>
          </ac:picMkLst>
        </pc:picChg>
        <pc:picChg chg="add mod">
          <ac:chgData name="Samuel Hyland" userId="4b7fb9139cd199e0" providerId="LiveId" clId="{0C09B3E5-39BC-415B-B478-2CECE5CA6E2F}" dt="2021-08-02T15:18:25.305" v="1741" actId="1076"/>
          <ac:picMkLst>
            <pc:docMk/>
            <pc:sldMk cId="316491612" sldId="262"/>
            <ac:picMk id="1034" creationId="{2D8908FD-A338-41B0-A29B-BFAB544F84D6}"/>
          </ac:picMkLst>
        </pc:picChg>
      </pc:sldChg>
      <pc:sldChg chg="modSp new mod">
        <pc:chgData name="Samuel Hyland" userId="4b7fb9139cd199e0" providerId="LiveId" clId="{0C09B3E5-39BC-415B-B478-2CECE5CA6E2F}" dt="2021-08-02T15:42:54.239" v="2258" actId="20577"/>
        <pc:sldMkLst>
          <pc:docMk/>
          <pc:sldMk cId="3162399573" sldId="263"/>
        </pc:sldMkLst>
        <pc:spChg chg="mod">
          <ac:chgData name="Samuel Hyland" userId="4b7fb9139cd199e0" providerId="LiveId" clId="{0C09B3E5-39BC-415B-B478-2CECE5CA6E2F}" dt="2021-08-02T15:25:46.231" v="1819" actId="20577"/>
          <ac:spMkLst>
            <pc:docMk/>
            <pc:sldMk cId="3162399573" sldId="263"/>
            <ac:spMk id="2" creationId="{7B80E06F-0CD1-4303-A9E2-B833CB49C821}"/>
          </ac:spMkLst>
        </pc:spChg>
        <pc:spChg chg="mod">
          <ac:chgData name="Samuel Hyland" userId="4b7fb9139cd199e0" providerId="LiveId" clId="{0C09B3E5-39BC-415B-B478-2CECE5CA6E2F}" dt="2021-08-02T15:42:54.239" v="2258" actId="20577"/>
          <ac:spMkLst>
            <pc:docMk/>
            <pc:sldMk cId="3162399573" sldId="263"/>
            <ac:spMk id="3" creationId="{EBDEE980-359F-42FA-BDA8-F9F7C57E5BF0}"/>
          </ac:spMkLst>
        </pc:spChg>
      </pc:sldChg>
      <pc:sldChg chg="addSp delSp modSp new mod">
        <pc:chgData name="Samuel Hyland" userId="4b7fb9139cd199e0" providerId="LiveId" clId="{0C09B3E5-39BC-415B-B478-2CECE5CA6E2F}" dt="2021-08-02T15:47:42.092" v="2530" actId="20577"/>
        <pc:sldMkLst>
          <pc:docMk/>
          <pc:sldMk cId="1439190802" sldId="264"/>
        </pc:sldMkLst>
        <pc:spChg chg="mod">
          <ac:chgData name="Samuel Hyland" userId="4b7fb9139cd199e0" providerId="LiveId" clId="{0C09B3E5-39BC-415B-B478-2CECE5CA6E2F}" dt="2021-08-02T15:44:40.260" v="2425" actId="20577"/>
          <ac:spMkLst>
            <pc:docMk/>
            <pc:sldMk cId="1439190802" sldId="264"/>
            <ac:spMk id="2" creationId="{D8EE3221-6CEC-413B-8D06-CF5C275E1B69}"/>
          </ac:spMkLst>
        </pc:spChg>
        <pc:spChg chg="mod">
          <ac:chgData name="Samuel Hyland" userId="4b7fb9139cd199e0" providerId="LiveId" clId="{0C09B3E5-39BC-415B-B478-2CECE5CA6E2F}" dt="2021-08-02T15:44:23.154" v="2411" actId="20577"/>
          <ac:spMkLst>
            <pc:docMk/>
            <pc:sldMk cId="1439190802" sldId="264"/>
            <ac:spMk id="3" creationId="{D948F5D4-ABB8-473A-B9C0-0B119F528A6F}"/>
          </ac:spMkLst>
        </pc:spChg>
        <pc:spChg chg="add mod">
          <ac:chgData name="Samuel Hyland" userId="4b7fb9139cd199e0" providerId="LiveId" clId="{0C09B3E5-39BC-415B-B478-2CECE5CA6E2F}" dt="2021-08-02T15:47:08.372" v="2518" actId="1076"/>
          <ac:spMkLst>
            <pc:docMk/>
            <pc:sldMk cId="1439190802" sldId="264"/>
            <ac:spMk id="7" creationId="{C7B3A525-999B-47EE-8E15-9DA4C0A477C6}"/>
          </ac:spMkLst>
        </pc:spChg>
        <pc:spChg chg="add mod">
          <ac:chgData name="Samuel Hyland" userId="4b7fb9139cd199e0" providerId="LiveId" clId="{0C09B3E5-39BC-415B-B478-2CECE5CA6E2F}" dt="2021-08-02T15:47:42.092" v="2530" actId="20577"/>
          <ac:spMkLst>
            <pc:docMk/>
            <pc:sldMk cId="1439190802" sldId="264"/>
            <ac:spMk id="8" creationId="{04BFEC0B-48B4-4710-85DD-93466A126F00}"/>
          </ac:spMkLst>
        </pc:spChg>
        <pc:picChg chg="add del mod">
          <ac:chgData name="Samuel Hyland" userId="4b7fb9139cd199e0" providerId="LiveId" clId="{0C09B3E5-39BC-415B-B478-2CECE5CA6E2F}" dt="2021-08-02T15:45:17.774" v="2429" actId="478"/>
          <ac:picMkLst>
            <pc:docMk/>
            <pc:sldMk cId="1439190802" sldId="264"/>
            <ac:picMk id="4" creationId="{A441D951-38CD-42FE-B3E0-EA19D3A9DFE5}"/>
          </ac:picMkLst>
        </pc:picChg>
        <pc:picChg chg="add mod">
          <ac:chgData name="Samuel Hyland" userId="4b7fb9139cd199e0" providerId="LiveId" clId="{0C09B3E5-39BC-415B-B478-2CECE5CA6E2F}" dt="2021-08-02T15:46:26.942" v="2470" actId="14100"/>
          <ac:picMkLst>
            <pc:docMk/>
            <pc:sldMk cId="1439190802" sldId="264"/>
            <ac:picMk id="5" creationId="{1ED17721-6B20-4DC5-A0A9-EE55EAE55534}"/>
          </ac:picMkLst>
        </pc:picChg>
        <pc:picChg chg="add mod modCrop">
          <ac:chgData name="Samuel Hyland" userId="4b7fb9139cd199e0" providerId="LiveId" clId="{0C09B3E5-39BC-415B-B478-2CECE5CA6E2F}" dt="2021-08-02T15:47:33.823" v="2525" actId="1035"/>
          <ac:picMkLst>
            <pc:docMk/>
            <pc:sldMk cId="1439190802" sldId="264"/>
            <ac:picMk id="6" creationId="{E0A0C46B-D668-4729-800E-B66A91A34FD8}"/>
          </ac:picMkLst>
        </pc:picChg>
      </pc:sldChg>
      <pc:sldChg chg="addSp modSp new mod modClrScheme chgLayout">
        <pc:chgData name="Samuel Hyland" userId="4b7fb9139cd199e0" providerId="LiveId" clId="{0C09B3E5-39BC-415B-B478-2CECE5CA6E2F}" dt="2021-08-02T15:51:28.380" v="2955" actId="20577"/>
        <pc:sldMkLst>
          <pc:docMk/>
          <pc:sldMk cId="206458142" sldId="265"/>
        </pc:sldMkLst>
        <pc:spChg chg="mod">
          <ac:chgData name="Samuel Hyland" userId="4b7fb9139cd199e0" providerId="LiveId" clId="{0C09B3E5-39BC-415B-B478-2CECE5CA6E2F}" dt="2021-08-02T15:50:38.883" v="2861" actId="26606"/>
          <ac:spMkLst>
            <pc:docMk/>
            <pc:sldMk cId="206458142" sldId="265"/>
            <ac:spMk id="2" creationId="{39AA368B-92A2-4AA6-B2CE-F5A524DA2898}"/>
          </ac:spMkLst>
        </pc:spChg>
        <pc:spChg chg="mod">
          <ac:chgData name="Samuel Hyland" userId="4b7fb9139cd199e0" providerId="LiveId" clId="{0C09B3E5-39BC-415B-B478-2CECE5CA6E2F}" dt="2021-08-02T15:50:38.883" v="2861" actId="26606"/>
          <ac:spMkLst>
            <pc:docMk/>
            <pc:sldMk cId="206458142" sldId="265"/>
            <ac:spMk id="3" creationId="{BB009095-29BB-4A5E-9676-9F9DEC305699}"/>
          </ac:spMkLst>
        </pc:spChg>
        <pc:spChg chg="add mod">
          <ac:chgData name="Samuel Hyland" userId="4b7fb9139cd199e0" providerId="LiveId" clId="{0C09B3E5-39BC-415B-B478-2CECE5CA6E2F}" dt="2021-08-02T15:50:46.355" v="2887" actId="20577"/>
          <ac:spMkLst>
            <pc:docMk/>
            <pc:sldMk cId="206458142" sldId="265"/>
            <ac:spMk id="9" creationId="{988A1073-CEF4-4869-AA89-CD5BC7C316A4}"/>
          </ac:spMkLst>
        </pc:spChg>
        <pc:spChg chg="add mod">
          <ac:chgData name="Samuel Hyland" userId="4b7fb9139cd199e0" providerId="LiveId" clId="{0C09B3E5-39BC-415B-B478-2CECE5CA6E2F}" dt="2021-08-02T15:51:28.380" v="2955" actId="20577"/>
          <ac:spMkLst>
            <pc:docMk/>
            <pc:sldMk cId="206458142" sldId="265"/>
            <ac:spMk id="11" creationId="{2BA8F09B-43AA-426A-9791-A2C6F5D82B27}"/>
          </ac:spMkLst>
        </pc:spChg>
        <pc:picChg chg="add mod">
          <ac:chgData name="Samuel Hyland" userId="4b7fb9139cd199e0" providerId="LiveId" clId="{0C09B3E5-39BC-415B-B478-2CECE5CA6E2F}" dt="2021-08-02T15:50:38.883" v="2861" actId="26606"/>
          <ac:picMkLst>
            <pc:docMk/>
            <pc:sldMk cId="206458142" sldId="265"/>
            <ac:picMk id="4" creationId="{78780AB3-ADCD-4EF0-ABE7-356FDB8FDB15}"/>
          </ac:picMkLst>
        </pc:picChg>
      </pc:sldChg>
      <pc:sldChg chg="addSp delSp modSp new mod modClrScheme chgLayout">
        <pc:chgData name="Samuel Hyland" userId="4b7fb9139cd199e0" providerId="LiveId" clId="{0C09B3E5-39BC-415B-B478-2CECE5CA6E2F}" dt="2021-08-02T15:56:11.282" v="3449" actId="20577"/>
        <pc:sldMkLst>
          <pc:docMk/>
          <pc:sldMk cId="2794108657" sldId="266"/>
        </pc:sldMkLst>
        <pc:spChg chg="del">
          <ac:chgData name="Samuel Hyland" userId="4b7fb9139cd199e0" providerId="LiveId" clId="{0C09B3E5-39BC-415B-B478-2CECE5CA6E2F}" dt="2021-08-02T15:52:03.692" v="2958" actId="26606"/>
          <ac:spMkLst>
            <pc:docMk/>
            <pc:sldMk cId="2794108657" sldId="266"/>
            <ac:spMk id="2" creationId="{4840F696-6FEA-4071-82FC-C40D85718B87}"/>
          </ac:spMkLst>
        </pc:spChg>
        <pc:spChg chg="del">
          <ac:chgData name="Samuel Hyland" userId="4b7fb9139cd199e0" providerId="LiveId" clId="{0C09B3E5-39BC-415B-B478-2CECE5CA6E2F}" dt="2021-08-02T15:52:03.692" v="2958" actId="26606"/>
          <ac:spMkLst>
            <pc:docMk/>
            <pc:sldMk cId="2794108657" sldId="266"/>
            <ac:spMk id="3" creationId="{F6711344-3590-4B33-A4E7-2231038FC3EA}"/>
          </ac:spMkLst>
        </pc:spChg>
        <pc:spChg chg="add mod">
          <ac:chgData name="Samuel Hyland" userId="4b7fb9139cd199e0" providerId="LiveId" clId="{0C09B3E5-39BC-415B-B478-2CECE5CA6E2F}" dt="2021-08-02T15:56:11.282" v="3449" actId="20577"/>
          <ac:spMkLst>
            <pc:docMk/>
            <pc:sldMk cId="2794108657" sldId="266"/>
            <ac:spMk id="9" creationId="{0D21C137-94EF-4EE2-A60F-28903EE08E1E}"/>
          </ac:spMkLst>
        </pc:spChg>
        <pc:spChg chg="add mod">
          <ac:chgData name="Samuel Hyland" userId="4b7fb9139cd199e0" providerId="LiveId" clId="{0C09B3E5-39BC-415B-B478-2CECE5CA6E2F}" dt="2021-08-02T15:52:14.427" v="2988" actId="20577"/>
          <ac:spMkLst>
            <pc:docMk/>
            <pc:sldMk cId="2794108657" sldId="266"/>
            <ac:spMk id="11" creationId="{FA19D6AA-C27B-4672-A829-27BEB7D58651}"/>
          </ac:spMkLst>
        </pc:spChg>
        <pc:spChg chg="add mod">
          <ac:chgData name="Samuel Hyland" userId="4b7fb9139cd199e0" providerId="LiveId" clId="{0C09B3E5-39BC-415B-B478-2CECE5CA6E2F}" dt="2021-08-02T15:54:29.086" v="3339" actId="20577"/>
          <ac:spMkLst>
            <pc:docMk/>
            <pc:sldMk cId="2794108657" sldId="266"/>
            <ac:spMk id="13" creationId="{5442B53E-2634-4831-B451-227AF607BDEE}"/>
          </ac:spMkLst>
        </pc:spChg>
        <pc:spChg chg="add mod">
          <ac:chgData name="Samuel Hyland" userId="4b7fb9139cd199e0" providerId="LiveId" clId="{0C09B3E5-39BC-415B-B478-2CECE5CA6E2F}" dt="2021-08-02T15:55:16.558" v="3392" actId="20577"/>
          <ac:spMkLst>
            <pc:docMk/>
            <pc:sldMk cId="2794108657" sldId="266"/>
            <ac:spMk id="15" creationId="{40DA271F-E218-44DE-9653-3AF1B25D8F61}"/>
          </ac:spMkLst>
        </pc:spChg>
        <pc:picChg chg="add mod">
          <ac:chgData name="Samuel Hyland" userId="4b7fb9139cd199e0" providerId="LiveId" clId="{0C09B3E5-39BC-415B-B478-2CECE5CA6E2F}" dt="2021-08-02T15:52:03.692" v="2958" actId="26606"/>
          <ac:picMkLst>
            <pc:docMk/>
            <pc:sldMk cId="2794108657" sldId="266"/>
            <ac:picMk id="4" creationId="{6AC0FABE-C25F-421B-B39F-F9AF3971DC41}"/>
          </ac:picMkLst>
        </pc:picChg>
      </pc:sldChg>
      <pc:sldChg chg="addSp delSp modSp new mod">
        <pc:chgData name="Samuel Hyland" userId="4b7fb9139cd199e0" providerId="LiveId" clId="{0C09B3E5-39BC-415B-B478-2CECE5CA6E2F}" dt="2021-08-02T16:06:37.372" v="4078" actId="1076"/>
        <pc:sldMkLst>
          <pc:docMk/>
          <pc:sldMk cId="1714792323" sldId="267"/>
        </pc:sldMkLst>
        <pc:spChg chg="mod">
          <ac:chgData name="Samuel Hyland" userId="4b7fb9139cd199e0" providerId="LiveId" clId="{0C09B3E5-39BC-415B-B478-2CECE5CA6E2F}" dt="2021-08-02T15:56:37.543" v="3468" actId="20577"/>
          <ac:spMkLst>
            <pc:docMk/>
            <pc:sldMk cId="1714792323" sldId="267"/>
            <ac:spMk id="2" creationId="{EF9EE76E-AE65-4F98-AB30-BB1D4952F90D}"/>
          </ac:spMkLst>
        </pc:spChg>
        <pc:spChg chg="mod">
          <ac:chgData name="Samuel Hyland" userId="4b7fb9139cd199e0" providerId="LiveId" clId="{0C09B3E5-39BC-415B-B478-2CECE5CA6E2F}" dt="2021-08-02T16:01:04.266" v="3861" actId="27636"/>
          <ac:spMkLst>
            <pc:docMk/>
            <pc:sldMk cId="1714792323" sldId="267"/>
            <ac:spMk id="3" creationId="{37C50B6B-602B-4CF2-B3D3-955836BF330D}"/>
          </ac:spMkLst>
        </pc:spChg>
        <pc:graphicFrameChg chg="add mod modGraphic">
          <ac:chgData name="Samuel Hyland" userId="4b7fb9139cd199e0" providerId="LiveId" clId="{0C09B3E5-39BC-415B-B478-2CECE5CA6E2F}" dt="2021-08-02T16:06:37.372" v="4078" actId="1076"/>
          <ac:graphicFrameMkLst>
            <pc:docMk/>
            <pc:sldMk cId="1714792323" sldId="267"/>
            <ac:graphicFrameMk id="5" creationId="{C157BEF1-04B2-4AB4-869C-9823A5DBCC76}"/>
          </ac:graphicFrameMkLst>
        </pc:graphicFrameChg>
        <pc:picChg chg="add del mod">
          <ac:chgData name="Samuel Hyland" userId="4b7fb9139cd199e0" providerId="LiveId" clId="{0C09B3E5-39BC-415B-B478-2CECE5CA6E2F}" dt="2021-08-02T16:05:41.353" v="4073" actId="478"/>
          <ac:picMkLst>
            <pc:docMk/>
            <pc:sldMk cId="1714792323" sldId="267"/>
            <ac:picMk id="4" creationId="{E9A78D49-2B01-40A7-A9B0-46EFF834E914}"/>
          </ac:picMkLst>
        </pc:picChg>
      </pc:sldChg>
      <pc:sldChg chg="addSp delSp modSp new mod">
        <pc:chgData name="Samuel Hyland" userId="4b7fb9139cd199e0" providerId="LiveId" clId="{0C09B3E5-39BC-415B-B478-2CECE5CA6E2F}" dt="2021-08-02T16:15:30.509" v="4491" actId="207"/>
        <pc:sldMkLst>
          <pc:docMk/>
          <pc:sldMk cId="3176469060" sldId="268"/>
        </pc:sldMkLst>
        <pc:spChg chg="mod">
          <ac:chgData name="Samuel Hyland" userId="4b7fb9139cd199e0" providerId="LiveId" clId="{0C09B3E5-39BC-415B-B478-2CECE5CA6E2F}" dt="2021-08-02T16:07:24" v="4094" actId="20577"/>
          <ac:spMkLst>
            <pc:docMk/>
            <pc:sldMk cId="3176469060" sldId="268"/>
            <ac:spMk id="2" creationId="{1AB0E220-F5D0-4B9B-8479-141F6055DA5A}"/>
          </ac:spMkLst>
        </pc:spChg>
        <pc:spChg chg="del">
          <ac:chgData name="Samuel Hyland" userId="4b7fb9139cd199e0" providerId="LiveId" clId="{0C09B3E5-39BC-415B-B478-2CECE5CA6E2F}" dt="2021-08-02T16:08:15.117" v="4098" actId="478"/>
          <ac:spMkLst>
            <pc:docMk/>
            <pc:sldMk cId="3176469060" sldId="268"/>
            <ac:spMk id="3" creationId="{90D81C70-0C01-4099-8453-F09F627295DA}"/>
          </ac:spMkLst>
        </pc:spChg>
        <pc:spChg chg="del">
          <ac:chgData name="Samuel Hyland" userId="4b7fb9139cd199e0" providerId="LiveId" clId="{0C09B3E5-39BC-415B-B478-2CECE5CA6E2F}" dt="2021-08-02T16:08:57.287" v="4102" actId="478"/>
          <ac:spMkLst>
            <pc:docMk/>
            <pc:sldMk cId="3176469060" sldId="268"/>
            <ac:spMk id="4" creationId="{EBF21B3E-D262-4865-869F-EA7303345714}"/>
          </ac:spMkLst>
        </pc:spChg>
        <pc:spChg chg="add del mod">
          <ac:chgData name="Samuel Hyland" userId="4b7fb9139cd199e0" providerId="LiveId" clId="{0C09B3E5-39BC-415B-B478-2CECE5CA6E2F}" dt="2021-08-02T16:08:25.035" v="4101" actId="478"/>
          <ac:spMkLst>
            <pc:docMk/>
            <pc:sldMk cId="3176469060" sldId="268"/>
            <ac:spMk id="5" creationId="{4B497568-2C99-4B8D-95C8-1A48B9FA2159}"/>
          </ac:spMkLst>
        </pc:spChg>
        <pc:spChg chg="add mod">
          <ac:chgData name="Samuel Hyland" userId="4b7fb9139cd199e0" providerId="LiveId" clId="{0C09B3E5-39BC-415B-B478-2CECE5CA6E2F}" dt="2021-08-02T16:10:26.751" v="4120" actId="1076"/>
          <ac:spMkLst>
            <pc:docMk/>
            <pc:sldMk cId="3176469060" sldId="268"/>
            <ac:spMk id="6" creationId="{9928EF41-D403-4684-97D1-2CB0BDAD749F}"/>
          </ac:spMkLst>
        </pc:spChg>
        <pc:spChg chg="add del mod">
          <ac:chgData name="Samuel Hyland" userId="4b7fb9139cd199e0" providerId="LiveId" clId="{0C09B3E5-39BC-415B-B478-2CECE5CA6E2F}" dt="2021-08-02T16:10:45.798" v="4124" actId="478"/>
          <ac:spMkLst>
            <pc:docMk/>
            <pc:sldMk cId="3176469060" sldId="268"/>
            <ac:spMk id="8" creationId="{806BE133-5F73-4886-814A-CBAB16E76898}"/>
          </ac:spMkLst>
        </pc:spChg>
        <pc:spChg chg="add del mod">
          <ac:chgData name="Samuel Hyland" userId="4b7fb9139cd199e0" providerId="LiveId" clId="{0C09B3E5-39BC-415B-B478-2CECE5CA6E2F}" dt="2021-08-02T16:11:18.904" v="4127"/>
          <ac:spMkLst>
            <pc:docMk/>
            <pc:sldMk cId="3176469060" sldId="268"/>
            <ac:spMk id="9" creationId="{1FDA8B91-243F-4653-A2A9-37C98ABD373B}"/>
          </ac:spMkLst>
        </pc:spChg>
        <pc:spChg chg="add mod">
          <ac:chgData name="Samuel Hyland" userId="4b7fb9139cd199e0" providerId="LiveId" clId="{0C09B3E5-39BC-415B-B478-2CECE5CA6E2F}" dt="2021-08-02T16:14:09.184" v="4473" actId="27636"/>
          <ac:spMkLst>
            <pc:docMk/>
            <pc:sldMk cId="3176469060" sldId="268"/>
            <ac:spMk id="11" creationId="{4306A38B-F45D-4EBE-AB04-D8F3D9853CCC}"/>
          </ac:spMkLst>
        </pc:spChg>
        <pc:graphicFrameChg chg="add mod modGraphic">
          <ac:chgData name="Samuel Hyland" userId="4b7fb9139cd199e0" providerId="LiveId" clId="{0C09B3E5-39BC-415B-B478-2CECE5CA6E2F}" dt="2021-08-02T16:15:30.509" v="4491" actId="207"/>
          <ac:graphicFrameMkLst>
            <pc:docMk/>
            <pc:sldMk cId="3176469060" sldId="268"/>
            <ac:graphicFrameMk id="7" creationId="{A7E9A286-08B4-4E8E-A2FC-17D76081FDFD}"/>
          </ac:graphicFrameMkLst>
        </pc:graphicFrameChg>
        <pc:picChg chg="add mod">
          <ac:chgData name="Samuel Hyland" userId="4b7fb9139cd199e0" providerId="LiveId" clId="{0C09B3E5-39BC-415B-B478-2CECE5CA6E2F}" dt="2021-08-02T16:10:21.111" v="4119" actId="1076"/>
          <ac:picMkLst>
            <pc:docMk/>
            <pc:sldMk cId="3176469060" sldId="268"/>
            <ac:picMk id="2049" creationId="{0E57FD4E-7FCE-44D5-9B8B-68768C54007A}"/>
          </ac:picMkLst>
        </pc:picChg>
      </pc:sldChg>
      <pc:sldChg chg="addSp delSp modSp mod">
        <pc:chgData name="Samuel Hyland" userId="4b7fb9139cd199e0" providerId="LiveId" clId="{0C09B3E5-39BC-415B-B478-2CECE5CA6E2F}" dt="2021-08-02T16:18:29.141" v="4834" actId="20577"/>
        <pc:sldMkLst>
          <pc:docMk/>
          <pc:sldMk cId="2823666817" sldId="269"/>
        </pc:sldMkLst>
        <pc:spChg chg="mod">
          <ac:chgData name="Samuel Hyland" userId="4b7fb9139cd199e0" providerId="LiveId" clId="{0C09B3E5-39BC-415B-B478-2CECE5CA6E2F}" dt="2021-08-02T16:14:32.234" v="4483" actId="20577"/>
          <ac:spMkLst>
            <pc:docMk/>
            <pc:sldMk cId="2823666817" sldId="269"/>
            <ac:spMk id="6" creationId="{9928EF41-D403-4684-97D1-2CB0BDAD749F}"/>
          </ac:spMkLst>
        </pc:spChg>
        <pc:spChg chg="mod">
          <ac:chgData name="Samuel Hyland" userId="4b7fb9139cd199e0" providerId="LiveId" clId="{0C09B3E5-39BC-415B-B478-2CECE5CA6E2F}" dt="2021-08-02T16:18:29.141" v="4834" actId="20577"/>
          <ac:spMkLst>
            <pc:docMk/>
            <pc:sldMk cId="2823666817" sldId="269"/>
            <ac:spMk id="11" creationId="{4306A38B-F45D-4EBE-AB04-D8F3D9853CCC}"/>
          </ac:spMkLst>
        </pc:spChg>
        <pc:graphicFrameChg chg="mod ord modGraphic">
          <ac:chgData name="Samuel Hyland" userId="4b7fb9139cd199e0" providerId="LiveId" clId="{0C09B3E5-39BC-415B-B478-2CECE5CA6E2F}" dt="2021-08-02T16:15:23.309" v="4490" actId="207"/>
          <ac:graphicFrameMkLst>
            <pc:docMk/>
            <pc:sldMk cId="2823666817" sldId="269"/>
            <ac:graphicFrameMk id="7" creationId="{A7E9A286-08B4-4E8E-A2FC-17D76081FDFD}"/>
          </ac:graphicFrameMkLst>
        </pc:graphicFrameChg>
        <pc:picChg chg="add mod">
          <ac:chgData name="Samuel Hyland" userId="4b7fb9139cd199e0" providerId="LiveId" clId="{0C09B3E5-39BC-415B-B478-2CECE5CA6E2F}" dt="2021-08-02T16:14:59.219" v="4488" actId="14100"/>
          <ac:picMkLst>
            <pc:docMk/>
            <pc:sldMk cId="2823666817" sldId="269"/>
            <ac:picMk id="8" creationId="{B2C30BCB-2923-456B-B101-5AA55983855A}"/>
          </ac:picMkLst>
        </pc:picChg>
        <pc:picChg chg="del">
          <ac:chgData name="Samuel Hyland" userId="4b7fb9139cd199e0" providerId="LiveId" clId="{0C09B3E5-39BC-415B-B478-2CECE5CA6E2F}" dt="2021-08-02T16:14:25.796" v="4474" actId="478"/>
          <ac:picMkLst>
            <pc:docMk/>
            <pc:sldMk cId="2823666817" sldId="269"/>
            <ac:picMk id="2049" creationId="{0E57FD4E-7FCE-44D5-9B8B-68768C54007A}"/>
          </ac:picMkLst>
        </pc:picChg>
      </pc:sldChg>
      <pc:sldChg chg="addSp delSp modSp add mod">
        <pc:chgData name="Samuel Hyland" userId="4b7fb9139cd199e0" providerId="LiveId" clId="{0C09B3E5-39BC-415B-B478-2CECE5CA6E2F}" dt="2021-08-02T16:26:16.498" v="5197" actId="20577"/>
        <pc:sldMkLst>
          <pc:docMk/>
          <pc:sldMk cId="4252115377" sldId="270"/>
        </pc:sldMkLst>
        <pc:spChg chg="mod">
          <ac:chgData name="Samuel Hyland" userId="4b7fb9139cd199e0" providerId="LiveId" clId="{0C09B3E5-39BC-415B-B478-2CECE5CA6E2F}" dt="2021-08-02T16:18:45.463" v="4840" actId="20577"/>
          <ac:spMkLst>
            <pc:docMk/>
            <pc:sldMk cId="4252115377" sldId="270"/>
            <ac:spMk id="6" creationId="{9928EF41-D403-4684-97D1-2CB0BDAD749F}"/>
          </ac:spMkLst>
        </pc:spChg>
        <pc:spChg chg="mod">
          <ac:chgData name="Samuel Hyland" userId="4b7fb9139cd199e0" providerId="LiveId" clId="{0C09B3E5-39BC-415B-B478-2CECE5CA6E2F}" dt="2021-08-02T16:26:16.498" v="5197" actId="20577"/>
          <ac:spMkLst>
            <pc:docMk/>
            <pc:sldMk cId="4252115377" sldId="270"/>
            <ac:spMk id="11" creationId="{4306A38B-F45D-4EBE-AB04-D8F3D9853CCC}"/>
          </ac:spMkLst>
        </pc:spChg>
        <pc:graphicFrameChg chg="mod ord">
          <ac:chgData name="Samuel Hyland" userId="4b7fb9139cd199e0" providerId="LiveId" clId="{0C09B3E5-39BC-415B-B478-2CECE5CA6E2F}" dt="2021-08-02T16:19:22.887" v="4847" actId="1076"/>
          <ac:graphicFrameMkLst>
            <pc:docMk/>
            <pc:sldMk cId="4252115377" sldId="270"/>
            <ac:graphicFrameMk id="7" creationId="{A7E9A286-08B4-4E8E-A2FC-17D76081FDFD}"/>
          </ac:graphicFrameMkLst>
        </pc:graphicFrameChg>
        <pc:picChg chg="del">
          <ac:chgData name="Samuel Hyland" userId="4b7fb9139cd199e0" providerId="LiveId" clId="{0C09B3E5-39BC-415B-B478-2CECE5CA6E2F}" dt="2021-08-02T16:18:42.301" v="4836" actId="478"/>
          <ac:picMkLst>
            <pc:docMk/>
            <pc:sldMk cId="4252115377" sldId="270"/>
            <ac:picMk id="8" creationId="{B2C30BCB-2923-456B-B101-5AA55983855A}"/>
          </ac:picMkLst>
        </pc:picChg>
        <pc:picChg chg="add mod">
          <ac:chgData name="Samuel Hyland" userId="4b7fb9139cd199e0" providerId="LiveId" clId="{0C09B3E5-39BC-415B-B478-2CECE5CA6E2F}" dt="2021-08-02T16:19:14.014" v="4846" actId="1076"/>
          <ac:picMkLst>
            <pc:docMk/>
            <pc:sldMk cId="4252115377" sldId="270"/>
            <ac:picMk id="9" creationId="{05310AA6-4CC4-4641-9421-552D988E390A}"/>
          </ac:picMkLst>
        </pc:picChg>
      </pc:sldChg>
      <pc:sldChg chg="modSp add mod">
        <pc:chgData name="Samuel Hyland" userId="4b7fb9139cd199e0" providerId="LiveId" clId="{0C09B3E5-39BC-415B-B478-2CECE5CA6E2F}" dt="2021-08-02T16:48:56.172" v="5199" actId="33524"/>
        <pc:sldMkLst>
          <pc:docMk/>
          <pc:sldMk cId="2959114186" sldId="271"/>
        </pc:sldMkLst>
        <pc:spChg chg="mod">
          <ac:chgData name="Samuel Hyland" userId="4b7fb9139cd199e0" providerId="LiveId" clId="{0C09B3E5-39BC-415B-B478-2CECE5CA6E2F}" dt="2021-08-02T16:48:56.172" v="5199" actId="33524"/>
          <ac:spMkLst>
            <pc:docMk/>
            <pc:sldMk cId="2959114186" sldId="271"/>
            <ac:spMk id="11" creationId="{4306A38B-F45D-4EBE-AB04-D8F3D9853CC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worldatlas.com/articles/top-10-coffee-consuming-nation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ionstack.com/" TargetMode="External"/><Relationship Id="rId2" Type="http://schemas.openxmlformats.org/officeDocument/2006/relationships/hyperlink" Target="https://www.unipage.net/en/universit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ursquar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Battle of the </a:t>
            </a:r>
            <a:r>
              <a:rPr lang="en-US" sz="7200" dirty="0" err="1"/>
              <a:t>Neighbourhoods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Coffee Stops</a:t>
            </a:r>
          </a:p>
          <a:p>
            <a:r>
              <a:rPr lang="en-US" sz="2800" dirty="0"/>
              <a:t>Sam Hyland – 03/08/21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E220-F5D0-4B9B-8479-141F6055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Mapping Results - Denmark</a:t>
            </a:r>
          </a:p>
        </p:txBody>
      </p:sp>
      <p:pic>
        <p:nvPicPr>
          <p:cNvPr id="2049" name="Picture 10" descr="Diagram&#10;&#10;Description automatically generated">
            <a:extLst>
              <a:ext uri="{FF2B5EF4-FFF2-40B4-BE49-F238E27FC236}">
                <a16:creationId xmlns:a16="http://schemas.microsoft.com/office/drawing/2014/main" id="{0E57FD4E-7FCE-44D5-9B8B-68768C540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88" y="2070753"/>
            <a:ext cx="5358036" cy="45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28EF41-D403-4684-97D1-2CB0BDAD749F}"/>
              </a:ext>
            </a:extLst>
          </p:cNvPr>
          <p:cNvSpPr txBox="1"/>
          <p:nvPr/>
        </p:nvSpPr>
        <p:spPr>
          <a:xfrm>
            <a:off x="1976964" y="1686806"/>
            <a:ext cx="375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Copenhagen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E9A286-08B4-4E8E-A2FC-17D76081F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36481"/>
              </p:ext>
            </p:extLst>
          </p:nvPr>
        </p:nvGraphicFramePr>
        <p:xfrm>
          <a:off x="5084201" y="2349534"/>
          <a:ext cx="1006475" cy="685800"/>
        </p:xfrm>
        <a:graphic>
          <a:graphicData uri="http://schemas.openxmlformats.org/drawingml/2006/table">
            <a:tbl>
              <a:tblPr firstRow="1" firstCol="1" bandRow="1"/>
              <a:tblGrid>
                <a:gridCol w="716915">
                  <a:extLst>
                    <a:ext uri="{9D8B030D-6E8A-4147-A177-3AD203B41FA5}">
                      <a16:colId xmlns:a16="http://schemas.microsoft.com/office/drawing/2014/main" val="328793070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6850401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3E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1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3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699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6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25909"/>
                  </a:ext>
                </a:extLst>
              </a:tr>
            </a:tbl>
          </a:graphicData>
        </a:graphic>
      </p:graphicFrame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06A38B-F45D-4EBE-AB04-D8F3D9853CCC}"/>
              </a:ext>
            </a:extLst>
          </p:cNvPr>
          <p:cNvSpPr txBox="1">
            <a:spLocks/>
          </p:cNvSpPr>
          <p:nvPr/>
        </p:nvSpPr>
        <p:spPr>
          <a:xfrm>
            <a:off x="6792472" y="2070753"/>
            <a:ext cx="4764764" cy="30435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Copenhagen held a fairly disparate layout with a close central cluster of universities in the south and a small pocket further North away from the </a:t>
            </a:r>
            <a:r>
              <a:rPr lang="en-US" dirty="0" err="1"/>
              <a:t>centre</a:t>
            </a:r>
            <a:r>
              <a:rPr lang="en-US" dirty="0"/>
              <a:t> of the city.</a:t>
            </a:r>
          </a:p>
          <a:p>
            <a:r>
              <a:rPr lang="en-US" dirty="0"/>
              <a:t>There were a large number of Cluster 1 and Cluster 2 venues visible by the purple and turquoise dots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176469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E220-F5D0-4B9B-8479-141F6055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Mapping Results - Sweden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8EF41-D403-4684-97D1-2CB0BDAD749F}"/>
              </a:ext>
            </a:extLst>
          </p:cNvPr>
          <p:cNvSpPr txBox="1"/>
          <p:nvPr/>
        </p:nvSpPr>
        <p:spPr>
          <a:xfrm>
            <a:off x="1976964" y="1686806"/>
            <a:ext cx="375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Stockholm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06A38B-F45D-4EBE-AB04-D8F3D9853CCC}"/>
              </a:ext>
            </a:extLst>
          </p:cNvPr>
          <p:cNvSpPr txBox="1">
            <a:spLocks/>
          </p:cNvSpPr>
          <p:nvPr/>
        </p:nvSpPr>
        <p:spPr>
          <a:xfrm>
            <a:off x="6792472" y="2070753"/>
            <a:ext cx="4764764" cy="44285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Stockholm possessed very few university locations in its central area with a cluster in the North and a small area in the south.</a:t>
            </a:r>
          </a:p>
          <a:p>
            <a:r>
              <a:rPr lang="en-US" dirty="0"/>
              <a:t>The area in the South was found to be 3 universities all located on the same campus and thus given the same coordinates.</a:t>
            </a:r>
          </a:p>
          <a:p>
            <a:r>
              <a:rPr lang="en-US" dirty="0"/>
              <a:t>Low number of venues, densely populated in the North.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2C30BCB-2923-456B-B101-5AA5598385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81" y="2056138"/>
            <a:ext cx="5152110" cy="442855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E9A286-08B4-4E8E-A2FC-17D76081F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59010"/>
              </p:ext>
            </p:extLst>
          </p:nvPr>
        </p:nvGraphicFramePr>
        <p:xfrm>
          <a:off x="5461705" y="3020654"/>
          <a:ext cx="1006475" cy="685800"/>
        </p:xfrm>
        <a:graphic>
          <a:graphicData uri="http://schemas.openxmlformats.org/drawingml/2006/table">
            <a:tbl>
              <a:tblPr firstRow="1" firstCol="1" bandRow="1"/>
              <a:tblGrid>
                <a:gridCol w="716915">
                  <a:extLst>
                    <a:ext uri="{9D8B030D-6E8A-4147-A177-3AD203B41FA5}">
                      <a16:colId xmlns:a16="http://schemas.microsoft.com/office/drawing/2014/main" val="328793070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6850401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3E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1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3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699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6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25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66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E220-F5D0-4B9B-8479-141F6055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Mapping Results - Norway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8EF41-D403-4684-97D1-2CB0BDAD749F}"/>
              </a:ext>
            </a:extLst>
          </p:cNvPr>
          <p:cNvSpPr txBox="1"/>
          <p:nvPr/>
        </p:nvSpPr>
        <p:spPr>
          <a:xfrm>
            <a:off x="1976964" y="1686806"/>
            <a:ext cx="375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Oslo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06A38B-F45D-4EBE-AB04-D8F3D9853CCC}"/>
              </a:ext>
            </a:extLst>
          </p:cNvPr>
          <p:cNvSpPr txBox="1">
            <a:spLocks/>
          </p:cNvSpPr>
          <p:nvPr/>
        </p:nvSpPr>
        <p:spPr>
          <a:xfrm>
            <a:off x="6792472" y="2070753"/>
            <a:ext cx="4764764" cy="44285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Oslo was highly centralized with all universities falling within 5km of each other.</a:t>
            </a:r>
          </a:p>
          <a:p>
            <a:r>
              <a:rPr lang="en-US" dirty="0"/>
              <a:t>Very few Cluster 0 venues with most venues found within a central strand of the city between all the universities – likely a shopping or high street district.</a:t>
            </a:r>
          </a:p>
          <a:p>
            <a:r>
              <a:rPr lang="en-US" dirty="0"/>
              <a:t>Large areas of open space in North and Northwest.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5310AA6-4CC4-4641-9421-552D988E39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58" y="2070753"/>
            <a:ext cx="5219222" cy="442855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E9A286-08B4-4E8E-A2FC-17D76081F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89270"/>
              </p:ext>
            </p:extLst>
          </p:nvPr>
        </p:nvGraphicFramePr>
        <p:xfrm>
          <a:off x="5327481" y="2383090"/>
          <a:ext cx="1006475" cy="685800"/>
        </p:xfrm>
        <a:graphic>
          <a:graphicData uri="http://schemas.openxmlformats.org/drawingml/2006/table">
            <a:tbl>
              <a:tblPr firstRow="1" firstCol="1" bandRow="1"/>
              <a:tblGrid>
                <a:gridCol w="716915">
                  <a:extLst>
                    <a:ext uri="{9D8B030D-6E8A-4147-A177-3AD203B41FA5}">
                      <a16:colId xmlns:a16="http://schemas.microsoft.com/office/drawing/2014/main" val="328793070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6850401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3E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1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3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699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6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25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11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E220-F5D0-4B9B-8479-141F6055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Mapping Results - Finland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8EF41-D403-4684-97D1-2CB0BDAD749F}"/>
              </a:ext>
            </a:extLst>
          </p:cNvPr>
          <p:cNvSpPr txBox="1"/>
          <p:nvPr/>
        </p:nvSpPr>
        <p:spPr>
          <a:xfrm>
            <a:off x="1976964" y="1686806"/>
            <a:ext cx="375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Helsinki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06A38B-F45D-4EBE-AB04-D8F3D9853CCC}"/>
              </a:ext>
            </a:extLst>
          </p:cNvPr>
          <p:cNvSpPr txBox="1">
            <a:spLocks/>
          </p:cNvSpPr>
          <p:nvPr/>
        </p:nvSpPr>
        <p:spPr>
          <a:xfrm>
            <a:off x="6792472" y="2070753"/>
            <a:ext cx="4764764" cy="44285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Helsinki was extremely disparate – losing a number of universities to the </a:t>
            </a:r>
            <a:r>
              <a:rPr lang="en-US" dirty="0" err="1"/>
              <a:t>PositionStack</a:t>
            </a:r>
            <a:r>
              <a:rPr lang="en-US" dirty="0"/>
              <a:t> location check.</a:t>
            </a:r>
          </a:p>
          <a:p>
            <a:r>
              <a:rPr lang="en-US" dirty="0"/>
              <a:t>Two notable hubs – both away from the city </a:t>
            </a:r>
            <a:r>
              <a:rPr lang="en-US" dirty="0" err="1"/>
              <a:t>centre</a:t>
            </a:r>
            <a:r>
              <a:rPr lang="en-US" dirty="0"/>
              <a:t> and both dominated by a grouping of Cluster 0 venues.</a:t>
            </a:r>
          </a:p>
          <a:p>
            <a:r>
              <a:rPr lang="en-US" dirty="0"/>
              <a:t>Southeastern hub likely on the one campus is also coastal resulting in more limited land availability around those universities.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6806C98-493F-4025-9305-5B375B3CBC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24" y="2070753"/>
            <a:ext cx="5185666" cy="444316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E9A286-08B4-4E8E-A2FC-17D76081F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207553"/>
              </p:ext>
            </p:extLst>
          </p:nvPr>
        </p:nvGraphicFramePr>
        <p:xfrm>
          <a:off x="5293925" y="3297490"/>
          <a:ext cx="1006475" cy="685800"/>
        </p:xfrm>
        <a:graphic>
          <a:graphicData uri="http://schemas.openxmlformats.org/drawingml/2006/table">
            <a:tbl>
              <a:tblPr firstRow="1" firstCol="1" bandRow="1"/>
              <a:tblGrid>
                <a:gridCol w="716915">
                  <a:extLst>
                    <a:ext uri="{9D8B030D-6E8A-4147-A177-3AD203B41FA5}">
                      <a16:colId xmlns:a16="http://schemas.microsoft.com/office/drawing/2014/main" val="3287930709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6850401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3E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1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3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699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6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25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11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1B15-651E-41B6-B8F7-BA85B242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609600"/>
            <a:ext cx="4176067" cy="1821918"/>
          </a:xfrm>
        </p:spPr>
        <p:txBody>
          <a:bodyPr anchor="b">
            <a:normAutofit/>
          </a:bodyPr>
          <a:lstStyle/>
          <a:p>
            <a:r>
              <a:rPr lang="en-IE" sz="4400" dirty="0"/>
              <a:t>Recommendation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5EEDE-1318-411F-8CFF-17027244AE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5633" y="664980"/>
            <a:ext cx="6411924" cy="496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7EEDB1D-8338-49F5-9A94-F602268E4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Oslo provides the best combination of factors:</a:t>
            </a:r>
          </a:p>
          <a:p>
            <a:pPr marL="742950" lvl="1" indent="-285750">
              <a:buFont typeface="Wingdings 2" panose="05020102010507070707" pitchFamily="18" charset="2"/>
              <a:buChar char=""/>
            </a:pPr>
            <a:r>
              <a:rPr lang="en-US" dirty="0"/>
              <a:t>Low number of Cluster 0 venues (close proximity).</a:t>
            </a:r>
          </a:p>
          <a:p>
            <a:pPr marL="742950" lvl="1" indent="-285750">
              <a:buFont typeface="Wingdings 2" panose="05020102010507070707" pitchFamily="18" charset="2"/>
              <a:buChar char=""/>
            </a:pPr>
            <a:r>
              <a:rPr lang="en-US" dirty="0"/>
              <a:t>Large number of Cluster 3 venues (highly distant).</a:t>
            </a:r>
          </a:p>
          <a:p>
            <a:pPr marL="742950" lvl="1" indent="-285750">
              <a:buFont typeface="Wingdings 2" panose="05020102010507070707" pitchFamily="18" charset="2"/>
              <a:buChar char=""/>
            </a:pPr>
            <a:r>
              <a:rPr lang="en-US" dirty="0"/>
              <a:t>Large areas of open space within range of multiple competitors with few direct competitors.</a:t>
            </a:r>
          </a:p>
          <a:p>
            <a:pPr marL="285750" indent="-285750" algn="l">
              <a:buFont typeface="Wingdings 2" panose="05020102010507070707" pitchFamily="18" charset="2"/>
              <a:buChar char=""/>
            </a:pPr>
            <a:r>
              <a:rPr lang="en-US" dirty="0"/>
              <a:t>A candidate location of high potential has been indicated within the yellow circle.</a:t>
            </a:r>
          </a:p>
        </p:txBody>
      </p:sp>
    </p:spTree>
    <p:extLst>
      <p:ext uri="{BB962C8B-B14F-4D97-AF65-F5344CB8AC3E}">
        <p14:creationId xmlns:p14="http://schemas.microsoft.com/office/powerpoint/2010/main" val="258463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78D61-A9B9-4D2F-B82F-6B2D229D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145A3-FCF9-4A99-AF9A-97BAB78C0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Insightful but brief glimpse into the potential of the 4 city locations for hosting the coffee vendor pilot project.</a:t>
            </a:r>
          </a:p>
          <a:p>
            <a:r>
              <a:rPr lang="en-IE" dirty="0"/>
              <a:t>Possible areas of improvement:</a:t>
            </a:r>
          </a:p>
          <a:p>
            <a:pPr lvl="1"/>
            <a:r>
              <a:rPr lang="en-IE" dirty="0"/>
              <a:t>Incomplete location data – more reliable geolocator or translation exercise needed to capture more universities.</a:t>
            </a:r>
          </a:p>
          <a:p>
            <a:pPr lvl="1"/>
            <a:r>
              <a:rPr lang="en-IE" dirty="0"/>
              <a:t>Parameters set on venues could be expanded by including certain restaurants or convenience stores within the venue category.</a:t>
            </a:r>
          </a:p>
          <a:p>
            <a:pPr lvl="1"/>
            <a:r>
              <a:rPr lang="en-IE" dirty="0"/>
              <a:t>Other focal points besides universities could also be used to expand the range of the analysis and better inform the model.</a:t>
            </a:r>
          </a:p>
        </p:txBody>
      </p:sp>
    </p:spTree>
    <p:extLst>
      <p:ext uri="{BB962C8B-B14F-4D97-AF65-F5344CB8AC3E}">
        <p14:creationId xmlns:p14="http://schemas.microsoft.com/office/powerpoint/2010/main" val="274263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EC2B-F5AD-4534-AFDE-81A2BE6C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en-IE" dirty="0"/>
              <a:t>An Opportunity in </a:t>
            </a:r>
            <a:r>
              <a:rPr lang="en-IE"/>
              <a:t>the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0E066-B8DB-438D-9F6B-08B9335BC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r>
              <a:rPr lang="en-IE" sz="2100" dirty="0"/>
              <a:t>Coffee consumption has risen year on year for the past decade.</a:t>
            </a:r>
          </a:p>
          <a:p>
            <a:r>
              <a:rPr lang="en-IE" sz="2100" dirty="0"/>
              <a:t>Coffee chain giants have grown ascendant in the market.</a:t>
            </a:r>
          </a:p>
          <a:p>
            <a:r>
              <a:rPr lang="en-IE" sz="2100" dirty="0"/>
              <a:t>Starbucks, Costa, Dunkin Donuts, </a:t>
            </a:r>
            <a:r>
              <a:rPr lang="en-IE" sz="2100" dirty="0" err="1"/>
              <a:t>Luckin</a:t>
            </a:r>
            <a:r>
              <a:rPr lang="en-IE" sz="2100" dirty="0"/>
              <a:t>.</a:t>
            </a:r>
          </a:p>
          <a:p>
            <a:r>
              <a:rPr lang="en-IE" sz="2100" dirty="0"/>
              <a:t>“Highly competitive market” = new coffee distribution channels sought after.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718E3E9-D7E2-43A9-8E54-D2428F85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971" y="2076451"/>
            <a:ext cx="3568331" cy="36226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482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0950-1DE8-4996-8114-2E55D336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Proposal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6ED52-D474-46BE-A69F-F8BE91E1C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2196794"/>
            <a:ext cx="4764764" cy="692494"/>
          </a:xfrm>
        </p:spPr>
        <p:txBody>
          <a:bodyPr/>
          <a:lstStyle/>
          <a:p>
            <a:r>
              <a:rPr lang="en-IE" dirty="0"/>
              <a:t>Traditional Retail Coffee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BCF21-CAC6-49D3-BCBF-1FBECCDAD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3043744"/>
            <a:ext cx="4764764" cy="3043533"/>
          </a:xfrm>
        </p:spPr>
        <p:txBody>
          <a:bodyPr/>
          <a:lstStyle/>
          <a:p>
            <a:r>
              <a:rPr lang="en-IE" dirty="0"/>
              <a:t>High costs – staff wages and large number of store leases.</a:t>
            </a:r>
          </a:p>
          <a:p>
            <a:r>
              <a:rPr lang="en-IE" dirty="0"/>
              <a:t>Local dominance – key markets typically held by a National Champion (Starbucks, Tim Hortons, </a:t>
            </a:r>
            <a:r>
              <a:rPr lang="en-IE" dirty="0" err="1"/>
              <a:t>Doutor</a:t>
            </a:r>
            <a:r>
              <a:rPr lang="en-IE" dirty="0"/>
              <a:t>).</a:t>
            </a:r>
          </a:p>
          <a:p>
            <a:r>
              <a:rPr lang="en-IE" dirty="0"/>
              <a:t>Confined ability to diversify – limited avenues to innovate within the coffee chain model.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6B7DA-8479-48BB-9043-0564AA0F4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2196793"/>
            <a:ext cx="4779582" cy="692495"/>
          </a:xfrm>
        </p:spPr>
        <p:txBody>
          <a:bodyPr/>
          <a:lstStyle/>
          <a:p>
            <a:r>
              <a:rPr lang="en-IE" dirty="0"/>
              <a:t>Automated Vendor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1232D6-A49D-4810-B599-45D0F4FDA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3043744"/>
            <a:ext cx="4779581" cy="3043533"/>
          </a:xfrm>
        </p:spPr>
        <p:txBody>
          <a:bodyPr/>
          <a:lstStyle/>
          <a:p>
            <a:r>
              <a:rPr lang="en-IE" dirty="0"/>
              <a:t>Low staffing costs – only maintenance needed.</a:t>
            </a:r>
          </a:p>
          <a:p>
            <a:r>
              <a:rPr lang="en-IE" dirty="0"/>
              <a:t>Pop-up store license – greater flexibility in site selection and movement for pilot project.</a:t>
            </a:r>
          </a:p>
          <a:p>
            <a:r>
              <a:rPr lang="en-IE" dirty="0"/>
              <a:t>Existing technology – multiple recent advancements in machine based coffee to produce high quality coffee without the associated skill level.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EA3AC-D31B-42D3-88CF-0EB638ECDDBB}"/>
              </a:ext>
            </a:extLst>
          </p:cNvPr>
          <p:cNvSpPr txBox="1"/>
          <p:nvPr/>
        </p:nvSpPr>
        <p:spPr>
          <a:xfrm>
            <a:off x="1892141" y="1334423"/>
            <a:ext cx="894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An automated coffee vendor unattached to any brick and mortar premises with minimal staffing</a:t>
            </a:r>
          </a:p>
        </p:txBody>
      </p:sp>
    </p:spTree>
    <p:extLst>
      <p:ext uri="{BB962C8B-B14F-4D97-AF65-F5344CB8AC3E}">
        <p14:creationId xmlns:p14="http://schemas.microsoft.com/office/powerpoint/2010/main" val="307344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33FC-E0D3-42F7-A1FC-742204B6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Target 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ED3C-E27D-4F2F-A577-2967DF14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Initial analysis focused on capital cities of 4 Scandinavian countries (Norway, Sweden, Finland, Denmark) - biggest coffee drinkers in the world (</a:t>
            </a:r>
            <a:r>
              <a:rPr lang="en-IE" dirty="0">
                <a:hlinkClick r:id="rId2"/>
              </a:rPr>
              <a:t>Coffee Nations</a:t>
            </a:r>
            <a:r>
              <a:rPr lang="en-IE" dirty="0"/>
              <a:t>).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Target audience = University Student.</a:t>
            </a:r>
          </a:p>
          <a:p>
            <a:r>
              <a:rPr lang="en-IE" dirty="0"/>
              <a:t>High consumption of coffee, price sensitive.</a:t>
            </a:r>
          </a:p>
        </p:txBody>
      </p:sp>
      <p:pic>
        <p:nvPicPr>
          <p:cNvPr id="1028" name="Picture 4" descr="Guide to Norway | Norwegian Etiquette, Customs &amp; Culture ...">
            <a:extLst>
              <a:ext uri="{FF2B5EF4-FFF2-40B4-BE49-F238E27FC236}">
                <a16:creationId xmlns:a16="http://schemas.microsoft.com/office/drawing/2014/main" id="{ACCA5453-6460-46AB-82D0-54BF7EFD6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08" y="2999003"/>
            <a:ext cx="2046368" cy="121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72445B-C55A-4379-AE75-BAB4EA4272A1}"/>
              </a:ext>
            </a:extLst>
          </p:cNvPr>
          <p:cNvSpPr txBox="1"/>
          <p:nvPr/>
        </p:nvSpPr>
        <p:spPr>
          <a:xfrm>
            <a:off x="1590916" y="4158830"/>
            <a:ext cx="181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Oslo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14968-729D-4062-8C5D-9405EEB8B50C}"/>
              </a:ext>
            </a:extLst>
          </p:cNvPr>
          <p:cNvSpPr txBox="1"/>
          <p:nvPr/>
        </p:nvSpPr>
        <p:spPr>
          <a:xfrm>
            <a:off x="3890897" y="4158830"/>
            <a:ext cx="181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Stockholm</a:t>
            </a:r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5E4FB-77FC-4136-8E41-C7106C5FD57D}"/>
              </a:ext>
            </a:extLst>
          </p:cNvPr>
          <p:cNvSpPr txBox="1"/>
          <p:nvPr/>
        </p:nvSpPr>
        <p:spPr>
          <a:xfrm>
            <a:off x="6190878" y="4158830"/>
            <a:ext cx="181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Helsinki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17BCD-84EA-47F4-BA40-9A3D7535AEFD}"/>
              </a:ext>
            </a:extLst>
          </p:cNvPr>
          <p:cNvSpPr txBox="1"/>
          <p:nvPr/>
        </p:nvSpPr>
        <p:spPr>
          <a:xfrm>
            <a:off x="8490859" y="4158830"/>
            <a:ext cx="181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Copenhagen</a:t>
            </a:r>
            <a:endParaRPr lang="en-IE" dirty="0"/>
          </a:p>
        </p:txBody>
      </p:sp>
      <p:pic>
        <p:nvPicPr>
          <p:cNvPr id="1030" name="Picture 6" descr="Stockholm Industrial Real Estate Information | Prologis">
            <a:extLst>
              <a:ext uri="{FF2B5EF4-FFF2-40B4-BE49-F238E27FC236}">
                <a16:creationId xmlns:a16="http://schemas.microsoft.com/office/drawing/2014/main" id="{E4E4C044-CD04-4EA9-88C9-761A6C022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921" y="2999003"/>
            <a:ext cx="1856728" cy="123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MUST-SEE Architecture in Helsinki | ÅVONTUURA">
            <a:extLst>
              <a:ext uri="{FF2B5EF4-FFF2-40B4-BE49-F238E27FC236}">
                <a16:creationId xmlns:a16="http://schemas.microsoft.com/office/drawing/2014/main" id="{11D6A784-D8C1-4ED9-9D21-A0648550D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78" y="2999003"/>
            <a:ext cx="1818753" cy="121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Top Street Markets In Copenhagen">
            <a:extLst>
              <a:ext uri="{FF2B5EF4-FFF2-40B4-BE49-F238E27FC236}">
                <a16:creationId xmlns:a16="http://schemas.microsoft.com/office/drawing/2014/main" id="{2D8908FD-A338-41B0-A29B-BFAB544F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746" y="2996828"/>
            <a:ext cx="1752100" cy="123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9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E06F-0CD1-4303-A9E2-B833CB49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–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E980-359F-42FA-BDA8-F9F7C57E5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Data on local universities within the city districts was gathered from </a:t>
            </a:r>
            <a:r>
              <a:rPr lang="en-IE" dirty="0">
                <a:hlinkClick r:id="rId2"/>
              </a:rPr>
              <a:t>Unipage</a:t>
            </a:r>
            <a:r>
              <a:rPr lang="en-IE" dirty="0"/>
              <a:t>.</a:t>
            </a:r>
          </a:p>
          <a:p>
            <a:r>
              <a:rPr lang="en-IE" dirty="0"/>
              <a:t>Location data (Latitude and Longitude) for each of the universities was gathered via an API from </a:t>
            </a:r>
            <a:r>
              <a:rPr lang="en-IE" dirty="0">
                <a:hlinkClick r:id="rId3"/>
              </a:rPr>
              <a:t>https://positionstack.com</a:t>
            </a:r>
            <a:r>
              <a:rPr lang="en-IE" dirty="0"/>
              <a:t>. </a:t>
            </a:r>
          </a:p>
          <a:p>
            <a:r>
              <a:rPr lang="en-IE" dirty="0"/>
              <a:t>Venue data (venue category and location data) was gathered via </a:t>
            </a:r>
            <a:r>
              <a:rPr lang="en-IE" dirty="0">
                <a:hlinkClick r:id="rId4"/>
              </a:rPr>
              <a:t>https://foursquare.com</a:t>
            </a:r>
            <a:r>
              <a:rPr lang="en-IE" dirty="0"/>
              <a:t>. </a:t>
            </a:r>
          </a:p>
          <a:p>
            <a:r>
              <a:rPr lang="en-IE" dirty="0"/>
              <a:t>Universities that could not be matched to a location were dropped.</a:t>
            </a:r>
          </a:p>
          <a:p>
            <a:r>
              <a:rPr lang="en-IE" dirty="0"/>
              <a:t>The final result was 244 rows with 9 features.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6239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3221-6CEC-413B-8D06-CF5C275E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Analysis -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8F5D4-ABB8-473A-B9C0-0B119F52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Significant </a:t>
            </a:r>
            <a:r>
              <a:rPr lang="en-IE" dirty="0" err="1"/>
              <a:t>dropoff</a:t>
            </a:r>
            <a:r>
              <a:rPr lang="en-IE" dirty="0"/>
              <a:t> for universities with matching locations (24 of 55 with no match).</a:t>
            </a:r>
          </a:p>
          <a:p>
            <a:r>
              <a:rPr lang="en-IE" dirty="0"/>
              <a:t>Could be a linguistics issue or an underlying gap in </a:t>
            </a:r>
            <a:r>
              <a:rPr lang="en-IE" dirty="0" err="1"/>
              <a:t>PositionStack</a:t>
            </a:r>
            <a:r>
              <a:rPr lang="en-IE" dirty="0"/>
              <a:t> data.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D17721-6B20-4DC5-A0A9-EE55EAE555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6788" y="3646556"/>
            <a:ext cx="3600000" cy="2700000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0A0C46B-D668-4729-800E-B66A91A34FD8}"/>
              </a:ext>
            </a:extLst>
          </p:cNvPr>
          <p:cNvPicPr/>
          <p:nvPr/>
        </p:nvPicPr>
        <p:blipFill rotWithShape="1">
          <a:blip r:embed="rId3"/>
          <a:srcRect t="7376"/>
          <a:stretch/>
        </p:blipFill>
        <p:spPr>
          <a:xfrm>
            <a:off x="5804872" y="3692272"/>
            <a:ext cx="3600000" cy="27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3A525-999B-47EE-8E15-9DA4C0A477C6}"/>
              </a:ext>
            </a:extLst>
          </p:cNvPr>
          <p:cNvSpPr txBox="1"/>
          <p:nvPr/>
        </p:nvSpPr>
        <p:spPr>
          <a:xfrm>
            <a:off x="1256788" y="3277224"/>
            <a:ext cx="381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University Population pre-Location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FEC0B-48B4-4710-85DD-93466A126F00}"/>
              </a:ext>
            </a:extLst>
          </p:cNvPr>
          <p:cNvSpPr txBox="1"/>
          <p:nvPr/>
        </p:nvSpPr>
        <p:spPr>
          <a:xfrm>
            <a:off x="5818355" y="3299833"/>
            <a:ext cx="390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University Population post-Location API</a:t>
            </a:r>
          </a:p>
        </p:txBody>
      </p:sp>
    </p:spTree>
    <p:extLst>
      <p:ext uri="{BB962C8B-B14F-4D97-AF65-F5344CB8AC3E}">
        <p14:creationId xmlns:p14="http://schemas.microsoft.com/office/powerpoint/2010/main" val="1439190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368B-92A2-4AA6-B2CE-F5A524DA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IE" dirty="0"/>
              <a:t>Analysis - Methodology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88A1073-CEF4-4869-AA89-CD5BC7C3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/>
          <a:lstStyle/>
          <a:p>
            <a:r>
              <a:rPr lang="en-US" dirty="0"/>
              <a:t>Venue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09095-29BB-4A5E-9676-9F9DEC305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/>
          <a:p>
            <a:r>
              <a:rPr lang="en-IE" dirty="0"/>
              <a:t>A limit of 10 venues and a 2km radius was set for the Venue search.</a:t>
            </a:r>
          </a:p>
          <a:p>
            <a:r>
              <a:rPr lang="en-IE" dirty="0"/>
              <a:t>Venues were restricted to “Cafés” and “Coffee Shops” only.</a:t>
            </a:r>
          </a:p>
          <a:p>
            <a:r>
              <a:rPr lang="en-IE" dirty="0"/>
              <a:t>Each university location had an average of about 8 venues with most typically falling between .5 and 1.5 km.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BA8F09B-43AA-426A-9791-A2C6F5D82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/>
          <a:lstStyle/>
          <a:p>
            <a:r>
              <a:rPr lang="en-US" dirty="0"/>
              <a:t>Density Distribution of Venues Distances to University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8780AB3-ADCD-4EF0-ABE7-356FDB8FDB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31400" y="2702103"/>
            <a:ext cx="4443114" cy="30435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45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D21C137-94EF-4EE2-A60F-28903EE0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dirty="0"/>
              <a:t>High Density Venues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D6AA-C27B-4672-A829-27BEB7D58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/>
          <a:lstStyle/>
          <a:p>
            <a:r>
              <a:rPr lang="en-US" dirty="0"/>
              <a:t>Cross Referencing Universities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442B53E-2634-4831-B451-227AF607B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Multiple universities were found in close proximity to one another resulting in duplicate venues.</a:t>
            </a:r>
          </a:p>
          <a:p>
            <a:r>
              <a:rPr lang="en-US" dirty="0"/>
              <a:t>These venues could then be counted to indicate the number of universities a particular venue was within “walking distance”(2km).</a:t>
            </a:r>
          </a:p>
          <a:p>
            <a:r>
              <a:rPr lang="en-US" dirty="0"/>
              <a:t>Most venues were only in range of one university with only a handful falling in range of 4 or more.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0DA271F-E218-44DE-9653-3AF1B25D8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/>
          <a:lstStyle/>
          <a:p>
            <a:r>
              <a:rPr lang="en-US" dirty="0"/>
              <a:t>Mean Distance vs Number of Proximate Universities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AC0FABE-C25F-421B-B39F-F9AF3971DC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93629" y="2702103"/>
            <a:ext cx="4718656" cy="30435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410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EE76E-AE65-4F98-AB30-BB1D4952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Clustering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0B6B-602B-4CF2-B3D3-955836BF3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320791"/>
            <a:ext cx="10353762" cy="1927609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Cluster 0 identified as extremely proximate venues (Low Mean Distance).</a:t>
            </a:r>
          </a:p>
          <a:p>
            <a:r>
              <a:rPr lang="en-IE" dirty="0"/>
              <a:t>Cluster 1 identified as middle banding venues for less dense universities (Low &lt;2km Unis).</a:t>
            </a:r>
          </a:p>
          <a:p>
            <a:r>
              <a:rPr lang="en-IE" dirty="0"/>
              <a:t>Cluster 2 identified as high university density venues (Large &lt;2km Unis).</a:t>
            </a:r>
          </a:p>
          <a:p>
            <a:r>
              <a:rPr lang="en-IE" dirty="0"/>
              <a:t>Cluster 3 identified as outer orbit banding (high Mean Distance, low inter-distance range).</a:t>
            </a:r>
          </a:p>
          <a:p>
            <a:endParaRPr lang="en-I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57BEF1-04B2-4AB4-869C-9823A5DBC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69684"/>
              </p:ext>
            </p:extLst>
          </p:nvPr>
        </p:nvGraphicFramePr>
        <p:xfrm>
          <a:off x="1403421" y="1696760"/>
          <a:ext cx="9385158" cy="2451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193">
                  <a:extLst>
                    <a:ext uri="{9D8B030D-6E8A-4147-A177-3AD203B41FA5}">
                      <a16:colId xmlns:a16="http://schemas.microsoft.com/office/drawing/2014/main" val="3065666363"/>
                    </a:ext>
                  </a:extLst>
                </a:gridCol>
                <a:gridCol w="1564193">
                  <a:extLst>
                    <a:ext uri="{9D8B030D-6E8A-4147-A177-3AD203B41FA5}">
                      <a16:colId xmlns:a16="http://schemas.microsoft.com/office/drawing/2014/main" val="1928028204"/>
                    </a:ext>
                  </a:extLst>
                </a:gridCol>
                <a:gridCol w="1564193">
                  <a:extLst>
                    <a:ext uri="{9D8B030D-6E8A-4147-A177-3AD203B41FA5}">
                      <a16:colId xmlns:a16="http://schemas.microsoft.com/office/drawing/2014/main" val="82075859"/>
                    </a:ext>
                  </a:extLst>
                </a:gridCol>
                <a:gridCol w="1564193">
                  <a:extLst>
                    <a:ext uri="{9D8B030D-6E8A-4147-A177-3AD203B41FA5}">
                      <a16:colId xmlns:a16="http://schemas.microsoft.com/office/drawing/2014/main" val="4131749863"/>
                    </a:ext>
                  </a:extLst>
                </a:gridCol>
                <a:gridCol w="1564193">
                  <a:extLst>
                    <a:ext uri="{9D8B030D-6E8A-4147-A177-3AD203B41FA5}">
                      <a16:colId xmlns:a16="http://schemas.microsoft.com/office/drawing/2014/main" val="241206570"/>
                    </a:ext>
                  </a:extLst>
                </a:gridCol>
                <a:gridCol w="1564193">
                  <a:extLst>
                    <a:ext uri="{9D8B030D-6E8A-4147-A177-3AD203B41FA5}">
                      <a16:colId xmlns:a16="http://schemas.microsoft.com/office/drawing/2014/main" val="2070650372"/>
                    </a:ext>
                  </a:extLst>
                </a:gridCol>
              </a:tblGrid>
              <a:tr h="621029">
                <a:tc>
                  <a:txBody>
                    <a:bodyPr/>
                    <a:lstStyle/>
                    <a:p>
                      <a:r>
                        <a:rPr lang="en-IE" dirty="0"/>
                        <a:t>Cluster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Number of Venues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Mean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&lt;2km Unis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Lowest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Highest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681369"/>
                  </a:ext>
                </a:extLst>
              </a:tr>
              <a:tr h="452944"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.35km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.348km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.366km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22267"/>
                  </a:ext>
                </a:extLst>
              </a:tr>
              <a:tr h="452944"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.90km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.886km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.922km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50421"/>
                  </a:ext>
                </a:extLst>
              </a:tr>
              <a:tr h="452944"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1.02km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.606km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1.421km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767820"/>
                  </a:ext>
                </a:extLst>
              </a:tr>
              <a:tr h="452944"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1.59km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1.575km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1.606km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57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7923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{16427569-97AC-446D-89B7-8CD070B75580}tf12214701_win32</Template>
  <TotalTime>379</TotalTime>
  <Words>1013</Words>
  <Application>Microsoft Office PowerPoint</Application>
  <PresentationFormat>Widescreen</PresentationFormat>
  <Paragraphs>150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Goudy Old Style</vt:lpstr>
      <vt:lpstr>Wingdings 2</vt:lpstr>
      <vt:lpstr>SlateVTI</vt:lpstr>
      <vt:lpstr>Battle of the Neighbourhoods</vt:lpstr>
      <vt:lpstr>An Opportunity in the Market</vt:lpstr>
      <vt:lpstr>The Proposal</vt:lpstr>
      <vt:lpstr>The Target Persona</vt:lpstr>
      <vt:lpstr>Data – Acquisition and Cleaning</vt:lpstr>
      <vt:lpstr>Analysis - Methodology</vt:lpstr>
      <vt:lpstr>Analysis - Methodology</vt:lpstr>
      <vt:lpstr>High Density Venues</vt:lpstr>
      <vt:lpstr>Clustering Results</vt:lpstr>
      <vt:lpstr>Mapping Results - Denmark</vt:lpstr>
      <vt:lpstr>Mapping Results - Sweden</vt:lpstr>
      <vt:lpstr>Mapping Results - Norway</vt:lpstr>
      <vt:lpstr>Mapping Results - Finland</vt:lpstr>
      <vt:lpstr>Recommendation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the Neighbourhoods</dc:title>
  <dc:creator>Samuel Hyland</dc:creator>
  <cp:lastModifiedBy>Samuel Hyland</cp:lastModifiedBy>
  <cp:revision>1</cp:revision>
  <dcterms:created xsi:type="dcterms:W3CDTF">2021-08-01T22:36:01Z</dcterms:created>
  <dcterms:modified xsi:type="dcterms:W3CDTF">2021-08-03T22:28:22Z</dcterms:modified>
</cp:coreProperties>
</file>